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2" r:id="rId2"/>
    <p:sldId id="260" r:id="rId3"/>
    <p:sldId id="259" r:id="rId4"/>
    <p:sldId id="267" r:id="rId5"/>
    <p:sldId id="263" r:id="rId6"/>
    <p:sldId id="264" r:id="rId7"/>
    <p:sldId id="269" r:id="rId8"/>
    <p:sldId id="265" r:id="rId9"/>
    <p:sldId id="266" r:id="rId10"/>
    <p:sldId id="268" r:id="rId11"/>
    <p:sldId id="272" r:id="rId12"/>
    <p:sldId id="270" r:id="rId13"/>
    <p:sldId id="271" r:id="rId14"/>
    <p:sldId id="273" r:id="rId15"/>
    <p:sldId id="274" r:id="rId16"/>
    <p:sldId id="275" r:id="rId17"/>
    <p:sldId id="276" r:id="rId18"/>
    <p:sldId id="277" r:id="rId19"/>
    <p:sldId id="258" r:id="rId20"/>
  </p:sldIdLst>
  <p:sldSz cx="24384000" cy="1373346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25">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1A9"/>
    <a:srgbClr val="FFFFFF"/>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snapToGrid="0">
      <p:cViewPr varScale="1">
        <p:scale>
          <a:sx n="26" d="100"/>
          <a:sy n="26" d="100"/>
        </p:scale>
        <p:origin x="162" y="1266"/>
      </p:cViewPr>
      <p:guideLst>
        <p:guide orient="horz" pos="4325"/>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FA7F24-1E3E-EC39-EA5D-0F9061F2959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o-RO" altLang="en-US"/>
          </a:p>
        </p:txBody>
      </p:sp>
      <p:sp>
        <p:nvSpPr>
          <p:cNvPr id="3" name="Date Placeholder 2">
            <a:extLst>
              <a:ext uri="{FF2B5EF4-FFF2-40B4-BE49-F238E27FC236}">
                <a16:creationId xmlns:a16="http://schemas.microsoft.com/office/drawing/2014/main" id="{9B6E9AAC-B89E-1E2D-BFCD-69DBA1288EE1}"/>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9E9EFF2-453A-4D01-996E-B94CFD8B1821}" type="datetimeFigureOut">
              <a:rPr lang="ro-RO" altLang="en-US"/>
              <a:pPr>
                <a:defRPr/>
              </a:pPr>
              <a:t>14.10.2024</a:t>
            </a:fld>
            <a:endParaRPr lang="ro-RO" altLang="en-US"/>
          </a:p>
        </p:txBody>
      </p:sp>
      <p:sp>
        <p:nvSpPr>
          <p:cNvPr id="4" name="Slide Image Placeholder 3">
            <a:extLst>
              <a:ext uri="{FF2B5EF4-FFF2-40B4-BE49-F238E27FC236}">
                <a16:creationId xmlns:a16="http://schemas.microsoft.com/office/drawing/2014/main" id="{B98FCD04-BD04-D904-5B66-D8848AE36541}"/>
              </a:ext>
            </a:extLst>
          </p:cNvPr>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5ED422BE-E4F6-BF98-64F2-30FC22CF6CB5}"/>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endParaRPr lang="ro-RO" altLang="en-US" noProof="0"/>
          </a:p>
        </p:txBody>
      </p:sp>
      <p:sp>
        <p:nvSpPr>
          <p:cNvPr id="6" name="Footer Placeholder 5">
            <a:extLst>
              <a:ext uri="{FF2B5EF4-FFF2-40B4-BE49-F238E27FC236}">
                <a16:creationId xmlns:a16="http://schemas.microsoft.com/office/drawing/2014/main" id="{1EC005A8-46DD-4D7C-4DEB-A8FFAE3162B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o-RO" altLang="en-US"/>
          </a:p>
        </p:txBody>
      </p:sp>
      <p:sp>
        <p:nvSpPr>
          <p:cNvPr id="7" name="Slide Number Placeholder 6">
            <a:extLst>
              <a:ext uri="{FF2B5EF4-FFF2-40B4-BE49-F238E27FC236}">
                <a16:creationId xmlns:a16="http://schemas.microsoft.com/office/drawing/2014/main" id="{DCBC1FE4-EA5E-831B-A993-4B09F756A68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A3CE35-C351-48EC-9203-D3B67A43CA31}" type="slidenum">
              <a:rPr lang="ro-RO" altLang="en-US"/>
              <a:pPr>
                <a:defRPr/>
              </a:pPr>
              <a:t>‹#›</a:t>
            </a:fld>
            <a:endParaRPr lang="ro-RO" altLang="en-US"/>
          </a:p>
        </p:txBody>
      </p:sp>
    </p:spTree>
    <p:extLst>
      <p:ext uri="{BB962C8B-B14F-4D97-AF65-F5344CB8AC3E}">
        <p14:creationId xmlns:p14="http://schemas.microsoft.com/office/powerpoint/2010/main" val="2982214387"/>
      </p:ext>
    </p:extLst>
  </p:cSld>
  <p:clrMap bg1="lt1" tx1="dk1" bg2="lt2" tx2="dk2" accent1="accent1" accent2="accent2" accent3="accent3" accent4="accent4" accent5="accent5" accent6="accent6" hlink="hlink" folHlink="folHlink"/>
  <p:notesStyle>
    <a:lvl1pPr algn="l" defTabSz="1828800" rtl="0" eaLnBrk="0" fontAlgn="base" hangingPunct="0">
      <a:spcBef>
        <a:spcPct val="30000"/>
      </a:spcBef>
      <a:spcAft>
        <a:spcPct val="0"/>
      </a:spcAft>
      <a:defRPr sz="2400" kern="1200">
        <a:solidFill>
          <a:schemeClr val="tx1"/>
        </a:solidFill>
        <a:latin typeface="+mn-lt"/>
        <a:ea typeface="+mn-ea"/>
        <a:cs typeface="+mn-cs"/>
      </a:defRPr>
    </a:lvl1pPr>
    <a:lvl2pPr marL="914400" algn="l" defTabSz="1828800" rtl="0" eaLnBrk="0" fontAlgn="base" hangingPunct="0">
      <a:spcBef>
        <a:spcPct val="30000"/>
      </a:spcBef>
      <a:spcAft>
        <a:spcPct val="0"/>
      </a:spcAft>
      <a:defRPr sz="2400" kern="1200">
        <a:solidFill>
          <a:schemeClr val="tx1"/>
        </a:solidFill>
        <a:latin typeface="+mn-lt"/>
        <a:ea typeface="+mn-ea"/>
        <a:cs typeface="+mn-cs"/>
      </a:defRPr>
    </a:lvl2pPr>
    <a:lvl3pPr marL="1828800" algn="l" defTabSz="1828800" rtl="0" eaLnBrk="0" fontAlgn="base" hangingPunct="0">
      <a:spcBef>
        <a:spcPct val="30000"/>
      </a:spcBef>
      <a:spcAft>
        <a:spcPct val="0"/>
      </a:spcAft>
      <a:defRPr sz="2400" kern="1200">
        <a:solidFill>
          <a:schemeClr val="tx1"/>
        </a:solidFill>
        <a:latin typeface="+mn-lt"/>
        <a:ea typeface="+mn-ea"/>
        <a:cs typeface="+mn-cs"/>
      </a:defRPr>
    </a:lvl3pPr>
    <a:lvl4pPr marL="2743200" algn="l" defTabSz="1828800" rtl="0" eaLnBrk="0" fontAlgn="base" hangingPunct="0">
      <a:spcBef>
        <a:spcPct val="30000"/>
      </a:spcBef>
      <a:spcAft>
        <a:spcPct val="0"/>
      </a:spcAft>
      <a:defRPr sz="2400" kern="1200">
        <a:solidFill>
          <a:schemeClr val="tx1"/>
        </a:solidFill>
        <a:latin typeface="+mn-lt"/>
        <a:ea typeface="+mn-ea"/>
        <a:cs typeface="+mn-cs"/>
      </a:defRPr>
    </a:lvl4pPr>
    <a:lvl5pPr marL="3659188" algn="l" defTabSz="1828800" rtl="0" eaLnBrk="0" fontAlgn="base" hangingPunct="0">
      <a:spcBef>
        <a:spcPct val="30000"/>
      </a:spcBef>
      <a:spcAft>
        <a:spcPct val="0"/>
      </a:spcAft>
      <a:defRPr sz="2400" kern="1200">
        <a:solidFill>
          <a:schemeClr val="tx1"/>
        </a:solidFill>
        <a:latin typeface="+mn-lt"/>
        <a:ea typeface="+mn-ea"/>
        <a:cs typeface="+mn-cs"/>
      </a:defRPr>
    </a:lvl5pPr>
    <a:lvl6pPr marL="4574057" algn="l" defTabSz="1829623" rtl="0" eaLnBrk="1" latinLnBrk="0" hangingPunct="1">
      <a:defRPr sz="2401" kern="1200">
        <a:solidFill>
          <a:schemeClr val="tx1"/>
        </a:solidFill>
        <a:latin typeface="+mn-lt"/>
        <a:ea typeface="+mn-ea"/>
        <a:cs typeface="+mn-cs"/>
      </a:defRPr>
    </a:lvl6pPr>
    <a:lvl7pPr marL="5488869" algn="l" defTabSz="1829623" rtl="0" eaLnBrk="1" latinLnBrk="0" hangingPunct="1">
      <a:defRPr sz="2401" kern="1200">
        <a:solidFill>
          <a:schemeClr val="tx1"/>
        </a:solidFill>
        <a:latin typeface="+mn-lt"/>
        <a:ea typeface="+mn-ea"/>
        <a:cs typeface="+mn-cs"/>
      </a:defRPr>
    </a:lvl7pPr>
    <a:lvl8pPr marL="6403680" algn="l" defTabSz="1829623" rtl="0" eaLnBrk="1" latinLnBrk="0" hangingPunct="1">
      <a:defRPr sz="2401" kern="1200">
        <a:solidFill>
          <a:schemeClr val="tx1"/>
        </a:solidFill>
        <a:latin typeface="+mn-lt"/>
        <a:ea typeface="+mn-ea"/>
        <a:cs typeface="+mn-cs"/>
      </a:defRPr>
    </a:lvl8pPr>
    <a:lvl9pPr marL="7318492" algn="l" defTabSz="1829623" rtl="0" eaLnBrk="1" latinLnBrk="0" hangingPunct="1">
      <a:defRPr sz="240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76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5E9029A-7F39-AC4B-21EA-D41618E3B1FD}"/>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3" name="TextBox 7">
            <a:extLst>
              <a:ext uri="{FF2B5EF4-FFF2-40B4-BE49-F238E27FC236}">
                <a16:creationId xmlns:a16="http://schemas.microsoft.com/office/drawing/2014/main" id="{3F94255B-74FA-0FD5-A1D4-F1461B68752A}"/>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sp>
        <p:nvSpPr>
          <p:cNvPr id="4" name="TextBox 8">
            <a:extLst>
              <a:ext uri="{FF2B5EF4-FFF2-40B4-BE49-F238E27FC236}">
                <a16:creationId xmlns:a16="http://schemas.microsoft.com/office/drawing/2014/main" id="{171B9B73-CE67-C1E3-7385-A9DDFF11A294}"/>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9">
            <a:extLst>
              <a:ext uri="{FF2B5EF4-FFF2-40B4-BE49-F238E27FC236}">
                <a16:creationId xmlns:a16="http://schemas.microsoft.com/office/drawing/2014/main" id="{D309BE22-BC1F-D88B-0C32-2E0A9D22ED1F}"/>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BB8A7EC7-2E24-AA0C-BE72-AF907882E950}"/>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0F945DB0-2357-1D00-88CE-45662F525B80}"/>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D549840E-2917-E979-E3E4-92AA87CEDB9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EBAD0DB2-5D68-2DAC-9AF3-06A41618E26D}"/>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B29B2D22-6FCA-33F1-597D-45B5A4233CA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8F21A0D1-E84D-38F0-D358-5A4AF5232E75}"/>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64ADB8A6-13C3-FF94-D9F4-E89D067A9775}"/>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E812D9DE-2AD2-3EC7-B33C-ACF32E08154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F14C5410-3191-5244-DB77-0E1506B0ACEB}"/>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9647C0F5-31F8-FF10-9065-E2C8338EC64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DE9B26C4-8F34-B17D-770C-EE9095F87D2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F2A7DD2D-91A2-6A36-4636-2EC084C38E5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E3D83209-1BBD-B9C4-0F50-955C43B0CD2B}"/>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AEBEE76D-864D-046D-1101-AFBA5633F98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749E1981-A671-D381-46C7-24E8B4ACE947}"/>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ACCED50B-5370-FE45-CC0D-A6329546906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69371441-52CF-7F54-7420-45B9272599FE}"/>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E2C7CB00-46E0-A2C5-6EA6-4447C50607D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05B14194-5709-AD02-B3BC-87BBA56B39B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151B1C14-1F8E-838F-1EFF-1D92FA051A1F}"/>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C2B516B5-2691-FDA4-2CFA-E145DB1B10A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74357C12-41D5-84D9-831F-7C0F91C52CB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A7E8E54D-E0C1-FFE6-EB2E-3F21523C6E6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2648B8D9-B219-5B01-6750-5AB4F9528812}"/>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E94A353B-8900-C7CA-0D9F-8C3DF53CCC6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B5776647-F6C8-3024-9404-D8D589806312}"/>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F2C0314F-7B14-828E-F149-851433FBAB9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1E401354-C9C2-A3A3-F973-38489360DC3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D049EBD0-467B-DBA9-86BC-14C27F64CE8E}"/>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4B9201F2-2D19-D1CD-4934-A363AB374280}"/>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54A2670B-5FD2-C157-6AB9-CEBB00CEB15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F373D4C0-9A05-A30D-73A8-CDFE9E5AF5CA}"/>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9465F1AF-85B3-D44D-9AB2-638736F2775D}"/>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1DF14776-66F9-E07E-62DA-49D1B1C7C13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6D2FFF7-24BF-1763-F8B7-4116D1B228BC}"/>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BBAFF21F-289F-AC25-0EC1-3A7D88E44F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A51DAD42-FCDA-A4C2-7F7C-8C875AD8FD14}"/>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11D313CB-C063-2CD3-EC5B-2A7AA99A58F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662F167-B875-4A9B-58E6-A843A04BFB5D}"/>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2DCFC45B-97E7-606A-15D9-813AE45C4A90}"/>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1746FD8F-7E0D-95B4-3419-9087649393A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49DD55E2-3E78-8318-8DFB-08FAF17E2E8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A233F069-D99A-59B0-F000-A5CF4B3808A8}"/>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DCFC3DE8-4718-A64D-ED2F-1D71D81DEF54}"/>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76BF44D2-5917-F673-BF1F-78B94BE82E51}"/>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3">
              <a:extLst>
                <a:ext uri="{FF2B5EF4-FFF2-40B4-BE49-F238E27FC236}">
                  <a16:creationId xmlns:a16="http://schemas.microsoft.com/office/drawing/2014/main" id="{3FD02490-B1EE-07AA-7A76-9289702503CB}"/>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A2AD64FD-082C-8303-1E67-422BD78B775E}"/>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9FDD2AA0-B4BB-AD8D-5F2E-A8CD924C42CE}"/>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1C1B2C61-05A0-CE3E-85F2-56690A76FDB9}"/>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A02F3FFF-B3A0-5816-BC27-B2FCC7332ABA}"/>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A9031A8C-B805-0FB2-FB8F-48D80F10EBBD}"/>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48F72FA0-1D89-4409-AE0E-C425C4A5E9A1}"/>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8A5D1324-121E-0291-5454-B6EB5C5654B3}"/>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BABE0A94-8057-5B3A-6183-87C5EF732443}"/>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B6CE4E6E-48DA-D9C1-D58A-954E9EEAD4E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81F2E0D1-6CDE-3832-AA3B-D3B063BBB107}"/>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E16D4B28-3E60-1E60-306A-30E2BE928A21}"/>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36E0CAE2-4625-750F-EE3D-0BC4451F49ED}"/>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1261A663-CA67-97AE-B245-5E1E59B04CE8}"/>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F75A04C8-73AD-D0F2-CA61-295DD3D2F02D}"/>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9C39138A-879D-1287-A15C-7A4DD29FE4A6}"/>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41A6B134-2409-C3E6-C389-65C61426BE0E}"/>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B23D4506-1D1C-72EC-900E-52B835170309}"/>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9432291A-DFDA-EB83-8724-AE46061ADD92}"/>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9606EED2-C767-3B76-6C59-18C866EAFB0F}"/>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6BC366E4-4BD9-FE27-508B-D47216ACDE61}"/>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95DEEF27-C29C-5A33-090E-CBAEA709FC98}"/>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2FC8AB87-3CDD-AD82-EEA4-FED2A0C6B157}"/>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4E63C32D-6291-1611-3E46-9BE5011AD227}"/>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D9CCCD34-8980-54DF-0E85-B31F360D50F9}"/>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E3FD48F3-3E3E-4369-B2E5-2960F3FCC22F}"/>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48A90AB0-C24A-C529-8B7D-0912837BDB50}"/>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7F52C75F-B2E6-86C9-E89F-AB1A315DD12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99229564-47E8-C605-6EC9-32F88384C5D6}"/>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507EE022-CCF3-DFB7-4E5C-C81B36F022E0}"/>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ABDE9842-D755-2AB5-C6C1-206A08B92914}"/>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C752C8B1-53DD-845D-CE85-DDBB1C1AFDE0}"/>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76C2A147-0B10-68C1-B05E-EDE755BC0782}"/>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E8F818DD-CAE2-7CA9-683C-B3B6312F0B4C}"/>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69CD128C-47E1-0C98-B192-09D71C7619B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59768CF6-405C-A362-904E-98DB84B0C139}"/>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E92EFCBE-CC8D-401E-DE6C-AA1F8F67CE8E}"/>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944B537F-B0EA-F306-921E-6914685EFC5A}"/>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939D8978-6B85-922E-2A7A-5705DB2EF2D6}"/>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4D050C9C-BC18-3C7E-A3D2-91E11A3DC567}"/>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D2057D87-CD16-E79E-12DD-BB38A1AD7AA8}"/>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E0B2959D-3B8F-697D-3069-FA228C4ED16F}"/>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7D4FF234-3F50-3F16-810B-2863CBFDAC8F}"/>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44257715-AE7F-C1A1-BD21-57264476B235}"/>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774B975B-A217-8050-F68E-335BD7E1EF8C}"/>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A13AAC12-B566-F003-1B0F-3579541B64B1}"/>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6CED5F2E-A455-DC5D-D7E6-4974EECBF7A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42E462E3-A3AC-1CBC-D0A2-085C40416693}"/>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25BF52DB-9055-FF99-9044-2E161555AED9}"/>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F64C37F6-F691-A116-13E5-282739AA02B6}"/>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F60A5A60-6275-4B0A-EA75-97CD1CDD98FE}"/>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857FA206-87F3-55FB-A4AF-AE773F92CFD3}"/>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4343B8D6-D131-674A-DBA9-019B9A3B2FF2}"/>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259991FD-816C-14D4-636E-BFE673163676}"/>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9BA87BB5-69BB-B5CC-B958-EADACE5AAAA5}"/>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9679DDDC-810A-6AE2-D41A-C525E19B43D6}"/>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F39565DA-20DB-ACF3-9AEB-A77E73E09E58}"/>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A1DACA01-0A5B-657D-00B7-A19E5FC2456D}"/>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3">
              <a:extLst>
                <a:ext uri="{FF2B5EF4-FFF2-40B4-BE49-F238E27FC236}">
                  <a16:creationId xmlns:a16="http://schemas.microsoft.com/office/drawing/2014/main" id="{CBBBABE1-88BF-7F0C-E5FB-F84BD1FA8AC0}"/>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4">
              <a:extLst>
                <a:ext uri="{FF2B5EF4-FFF2-40B4-BE49-F238E27FC236}">
                  <a16:creationId xmlns:a16="http://schemas.microsoft.com/office/drawing/2014/main" id="{45DD64BC-ABBB-7A96-6691-A3D923A961B0}"/>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9724D459-32BE-7B4A-6681-EE13628DB24C}"/>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6">
              <a:extLst>
                <a:ext uri="{FF2B5EF4-FFF2-40B4-BE49-F238E27FC236}">
                  <a16:creationId xmlns:a16="http://schemas.microsoft.com/office/drawing/2014/main" id="{F97FD440-B2C2-80B6-CE20-CC560079FF3E}"/>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7">
              <a:extLst>
                <a:ext uri="{FF2B5EF4-FFF2-40B4-BE49-F238E27FC236}">
                  <a16:creationId xmlns:a16="http://schemas.microsoft.com/office/drawing/2014/main" id="{5F9C9683-C5CA-F6EB-4DC5-7D04AAF976A2}"/>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383362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188E7AF-394D-69F9-C93E-CFD46D7503D7}"/>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5" name="TextBox 7">
            <a:extLst>
              <a:ext uri="{FF2B5EF4-FFF2-40B4-BE49-F238E27FC236}">
                <a16:creationId xmlns:a16="http://schemas.microsoft.com/office/drawing/2014/main" id="{8C1C5934-D2BE-1BE3-56F2-A6B274F3604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406EB63D-332F-64C5-566C-E465DA63B506}"/>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633A9FD3-E6B7-E2A9-F61D-3CD80B963632}"/>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276D2967-205C-4155-0BCF-9B5601C11085}"/>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3741853D-44A3-3968-8CFC-203556EEC5A6}"/>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3AD8F689-1321-B7C6-E9DB-E5D348429A0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98A033F8-89BC-AF98-2A1F-91B59ACD4F6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3BD3D64D-E59D-BDBF-2A21-5FC1F1DABD8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D47938B6-6F31-186F-F0B7-FA2319CD5B6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4CFDF9E0-8BB9-D964-9F2C-B198785EE88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10B0DF92-D2A3-7D4B-CBF9-8DB913EC0D69}"/>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D9D02FF4-589B-B3C4-8714-F150898A2929}"/>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9DA8F343-00C3-3CE7-0E75-A7BDDF1AC6BC}"/>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121D2E25-3104-3FCE-E3DF-9A44D26B578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8435E202-244A-7447-1E27-5677F6ACEEF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E8F121D7-E4C7-91E7-0F83-1F8DD70F424C}"/>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9300892B-4751-A411-6116-CC3DC51B617B}"/>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F438C3AE-384D-FA87-B777-409162CD428E}"/>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05C4AA2B-A02C-6C04-F81B-B9E66B01BF4B}"/>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CBE3EBE2-6663-9653-D515-52D20D2F9F6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C6B7AFFA-EEC1-91A4-2426-AA3D201803A9}"/>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87818CBE-91D0-69B2-7194-D4D1BB90A2BA}"/>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55F079FD-D147-C0F5-8EC3-BAB943C8A65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8DEE60E0-CBC9-7004-3B94-6D7E1EF8EA6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61D16A7E-CCBE-328D-0734-D88AF01A17B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11A5ED25-FE68-CF0A-C617-6C0E3E5FB5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5DC727A5-48E2-A806-D02B-C3BB504808C3}"/>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C3454C7B-1D23-8158-5871-3779A0C27199}"/>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385BEA58-2F50-9823-B0D7-81A57733A4D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BFE43F95-876E-7047-81EB-067F03A5C487}"/>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25687BB6-A31C-97EE-FACA-86E466BF400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D48B193E-9CC8-43C0-941C-6EC8C9DF95F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21D5DB32-64DD-AB9D-427F-914DF0A13A65}"/>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379C5D57-DCA2-7828-50DE-41B82FF66B65}"/>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08D023E4-6178-B65A-B48B-8F11687F562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B2551222-E6B8-2539-174E-309C06305BA8}"/>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EB64F4D8-6267-59C1-A9DA-E5CEAFB9EB68}"/>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E8CED6B7-52F1-336B-E3FC-BA7473F09E2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11FE0BBD-1863-0C9D-7B6F-23368C2D1F2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FA87A271-9467-7AC8-F55F-92A090E52E1B}"/>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0FC1C6FA-A91B-55C5-3416-0D39688E6097}"/>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5165F3FF-CF70-341E-A12B-0B685873AE5F}"/>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5426F82E-202E-EE99-1042-FB4DFEAF0F8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E52B73F6-72EB-AEDC-B6B1-64D458011FC0}"/>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801AEE7B-3E5C-EF18-E55B-E206A7887570}"/>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19448420-E17F-354D-5417-D9883D5EFD31}"/>
              </a:ext>
            </a:extLst>
          </p:cNvPr>
          <p:cNvGrpSpPr>
            <a:grpSpLocks noChangeAspect="1"/>
          </p:cNvGrpSpPr>
          <p:nvPr/>
        </p:nvGrpSpPr>
        <p:grpSpPr>
          <a:xfrm>
            <a:off x="19238400" y="1393200"/>
            <a:ext cx="3106800" cy="1009525"/>
            <a:chOff x="11025187" y="6490494"/>
            <a:chExt cx="2330386" cy="757237"/>
          </a:xfrm>
          <a:solidFill>
            <a:srgbClr val="FFFFFF"/>
          </a:solidFill>
        </p:grpSpPr>
        <p:sp>
          <p:nvSpPr>
            <p:cNvPr id="51" name="Freeform: Shape 51">
              <a:extLst>
                <a:ext uri="{FF2B5EF4-FFF2-40B4-BE49-F238E27FC236}">
                  <a16:creationId xmlns:a16="http://schemas.microsoft.com/office/drawing/2014/main" id="{82F9C09D-D69F-0DC1-6C71-0BB961985238}"/>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D2B2E72D-D3D7-89C9-B975-1888C6B766A9}"/>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F5E2A5DC-CA0D-B6DB-93DD-6B86D9BBDABA}"/>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20EE9A5E-0F39-F9E2-C387-F1521411F5D0}"/>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479483F2-3AA8-09DA-1017-A0C90C747387}"/>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1925319F-33EF-6310-0499-1C03A1DBC28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F34D7CB7-932F-6E82-0ADA-844A8BCF58F5}"/>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61908F90-FAE0-AF4E-A82C-B9B91CCF8CDB}"/>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C98A4C5F-A23C-76A4-7D6A-6B43CB8AD8A8}"/>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6A15CF46-C526-C6FF-7415-22792984E1EE}"/>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033F57AF-4991-16C2-ED65-45A56479CADA}"/>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9B905026-0112-FBD4-20BA-F2BF5D0B55E8}"/>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935C5EF8-C285-24E3-99E9-CE5A8FC519F1}"/>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9194BF5E-4187-DC3A-2FEB-F03CC76EBE7B}"/>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4CA97B21-D5AF-3CF0-8AC9-DA12729D9555}"/>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B48B9426-47C6-8E31-5A97-8DB8DDE8CC22}"/>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6801CB15-8BE4-9016-70D9-17F52B683404}"/>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ABF52298-E97F-D934-4E48-B2480045D978}"/>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8FFE5C43-F185-9F04-2838-D560DA720CC5}"/>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E62FE706-942A-EAFC-2EA1-E045A4670EE4}"/>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DF44B836-36CA-890D-AE9C-B3EC17945AAA}"/>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A79C5AF2-A564-C128-5408-DFAC07FB76F3}"/>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B4AE54C8-D2FE-46DC-10AB-1B19B7FDC42F}"/>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90B03E38-2812-3B32-68DD-072BBB1B226C}"/>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D9BE1899-81A3-346D-5BBF-61CC6C925BB7}"/>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28B0776A-25D9-44E3-DD77-5F6A5FB98EA6}"/>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599E76FA-184B-84E4-6454-41E93EF2B2B2}"/>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AB0D16BC-E619-B13A-009D-2247E4E1B7C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736F284A-D6BB-F1E4-1B6C-5A66DDF58B0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D8341FAF-BF4B-89C3-B5D8-E533F9A8D552}"/>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D59E745E-3D70-36D4-0E86-736B39F2A92B}"/>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AA9E6D78-43C8-E62B-76C6-8F653D634BF3}"/>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76D6F3E7-A642-4873-557F-76BED97541C3}"/>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751721D6-469E-CE37-5F2D-3C7EC14D873C}"/>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E4F1EDEA-9578-1755-7453-0C0FB7EBC8E2}"/>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9F9C7E96-52BD-C015-E7FE-F32025113835}"/>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C2B4305A-5559-264D-D46B-F4E6E990345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6CBD37E7-DAF3-58A9-F9B1-C49991313BF4}"/>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CE0A1B53-A22B-54C8-7552-FFD180682824}"/>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B6B75927-F1D0-DBAD-B108-B3DB8431FF38}"/>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03EED2D5-EA03-E316-9E20-8700726C6462}"/>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E5B86CDB-72CB-03E8-16B8-72B5284C64BB}"/>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675CA817-A114-06E3-9F9F-3C5F6594C2BD}"/>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888608B3-ABC0-14F3-EAE6-2897F8B75D82}"/>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EBAD420D-8CB0-DACF-3DE3-F789C544FB7E}"/>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98">
              <a:extLst>
                <a:ext uri="{FF2B5EF4-FFF2-40B4-BE49-F238E27FC236}">
                  <a16:creationId xmlns:a16="http://schemas.microsoft.com/office/drawing/2014/main" id="{23352888-4F06-82B2-5BB9-0052EA6CD5D3}"/>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97" name="Freeform: Shape 99">
              <a:extLst>
                <a:ext uri="{FF2B5EF4-FFF2-40B4-BE49-F238E27FC236}">
                  <a16:creationId xmlns:a16="http://schemas.microsoft.com/office/drawing/2014/main" id="{16091E22-B1EE-693E-01A9-420A2D20EFF7}"/>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8" name="Date Placeholder 9">
            <a:extLst>
              <a:ext uri="{FF2B5EF4-FFF2-40B4-BE49-F238E27FC236}">
                <a16:creationId xmlns:a16="http://schemas.microsoft.com/office/drawing/2014/main" id="{99CF0FC7-6FE3-F72D-2AF4-623BC86F843A}"/>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5E5F3501-C196-4EFC-9AAD-BB6F6EEC8464}" type="datetimeFigureOut">
              <a:rPr lang="ro-RO" altLang="en-US"/>
              <a:pPr>
                <a:defRPr/>
              </a:pPr>
              <a:t>14.10.2024</a:t>
            </a:fld>
            <a:endParaRPr lang="ro-RO" altLang="en-US"/>
          </a:p>
        </p:txBody>
      </p:sp>
    </p:spTree>
    <p:extLst>
      <p:ext uri="{BB962C8B-B14F-4D97-AF65-F5344CB8AC3E}">
        <p14:creationId xmlns:p14="http://schemas.microsoft.com/office/powerpoint/2010/main" val="2125539999"/>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5046EF1-CF1C-0C02-717D-51FEDBA2569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3" name="TextBox 7">
            <a:extLst>
              <a:ext uri="{FF2B5EF4-FFF2-40B4-BE49-F238E27FC236}">
                <a16:creationId xmlns:a16="http://schemas.microsoft.com/office/drawing/2014/main" id="{2FD6DDA5-B179-E3EF-1A60-7353DD3B613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8">
            <a:extLst>
              <a:ext uri="{FF2B5EF4-FFF2-40B4-BE49-F238E27FC236}">
                <a16:creationId xmlns:a16="http://schemas.microsoft.com/office/drawing/2014/main" id="{B8CBCAE0-3A48-B042-82C9-0CBE06607027}"/>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9">
            <a:extLst>
              <a:ext uri="{FF2B5EF4-FFF2-40B4-BE49-F238E27FC236}">
                <a16:creationId xmlns:a16="http://schemas.microsoft.com/office/drawing/2014/main" id="{34FE4964-3344-E702-EEC6-39C0C549646C}"/>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DA7A6FB5-3803-432A-CADF-8F63D0BD4848}"/>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9FBB298A-0C57-D044-1081-EB45CAEB55E6}"/>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B59B435C-A206-C4ED-4F08-BFC8D94849CF}"/>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9481887E-4509-4D96-2473-3E719578B7ED}"/>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B44ED24C-08EF-F553-0C57-AF5DA1E31632}"/>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97DF7FFD-C74A-98A4-192A-9F7C0B33667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C9248C80-6CA6-2023-B2F1-7B4875D70479}"/>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BB22742E-E384-0979-87F4-04130ED8E44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4F907726-B1DB-DDD5-8336-535F6EFC5364}"/>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3459FB63-F4D9-2708-A78A-E2712FF608F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1208E3B7-0B11-CBCE-4EA3-EF8E158ECE9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179FFCB-6B7B-BF66-F052-23DF0661F303}"/>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7701D168-D22E-D670-B49D-040D2FBAAB8B}"/>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38759D87-32B2-869A-1C4B-0B8996462EE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F5F370DA-E55E-6ED5-9337-BB175E4B72AE}"/>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344FA7BD-9613-A452-F785-499F1C2056B5}"/>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C221EA3E-132F-DFEF-0E4B-716EF1E779B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B26F8877-C478-6131-A1C0-C59558DA34B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F956C82A-CE81-F122-9D49-CFF7AAE9D7E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9B54DF99-483F-9A95-C565-7B99257A700A}"/>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E4F2DDDC-46A2-E96F-8FE2-F044F9059CDE}"/>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24BA84DC-0547-7DEE-104C-EE11541BECF1}"/>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495A5F84-4B9D-4A9F-F991-EF80F3CA73AA}"/>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48F427C2-91C1-02C5-4400-81D3FA08F919}"/>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AC14F968-3286-595B-61DA-20E345CA8A1F}"/>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F78D8F1C-7129-5800-67E7-8B08D68EDA6D}"/>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1DE1DBA7-8E0B-38C6-96F6-24E6599AF27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4343DC02-D430-7119-B943-55C41EE04A2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99B33E78-4110-CFED-4186-F8ED59BE503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A0357789-FAAC-4A40-0E15-5EA40C6BF255}"/>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AA35BB34-CC5E-C833-9A03-B3EE0DBECC25}"/>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53ECBFE9-0FFF-D10C-27C9-5BDA276FB738}"/>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AB2E7465-61B7-6F34-769B-B18AF52F7D65}"/>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15AA55C3-F014-5C65-F010-FFF585BC827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839D9325-CDFA-C7D8-3EE3-B274E4C5372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6FA1C4A-9A64-9AB4-9A82-86A8F4FBFC5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8694353F-FCF4-CE98-CEB7-62A0DB278C0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FCCDEB54-95AF-A38C-A3D1-D266FF1E6EC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A88BEFAC-8C71-834B-169F-50C7C6FBBDB9}"/>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23A17215-A8A9-C8F7-3E79-17EE3726D9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ABB5B6C6-E490-5333-192B-F94A675F3138}"/>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ED9AAC26-DEB8-AC2B-3442-CE3254BC0F9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89DAAB55-FD45-D3DD-89ED-919585AE76F8}"/>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7B5667DA-FA0B-294D-7737-195841E1EAE4}"/>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09BB05A4-896E-303F-1558-1C9B7808677F}"/>
              </a:ext>
            </a:extLst>
          </p:cNvPr>
          <p:cNvGrpSpPr>
            <a:grpSpLocks noChangeAspect="1"/>
          </p:cNvGrpSpPr>
          <p:nvPr userDrawn="1"/>
        </p:nvGrpSpPr>
        <p:grpSpPr>
          <a:xfrm>
            <a:off x="19238400" y="1393200"/>
            <a:ext cx="3106800" cy="1009525"/>
            <a:chOff x="11025187" y="6490494"/>
            <a:chExt cx="2330386" cy="757237"/>
          </a:xfrm>
          <a:solidFill>
            <a:srgbClr val="FFFFFF"/>
          </a:solidFill>
        </p:grpSpPr>
        <p:sp>
          <p:nvSpPr>
            <p:cNvPr id="51" name="Freeform: Shape 53">
              <a:extLst>
                <a:ext uri="{FF2B5EF4-FFF2-40B4-BE49-F238E27FC236}">
                  <a16:creationId xmlns:a16="http://schemas.microsoft.com/office/drawing/2014/main" id="{B9BFEC75-4554-EBF5-40A1-2F075E255E4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65380C9B-2335-C394-1009-2418B8A72AAE}"/>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89E2A80F-1007-03CD-37F0-2D287C370B8B}"/>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F0B3A6F1-245E-2846-7745-680693ACCA97}"/>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6CC8E878-2ADE-B001-8010-35ADD905890F}"/>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EC5E2325-4881-403A-DDDA-25CEB1376CDF}"/>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64FFAE8D-55F5-37A7-C0A5-E60E397FC568}"/>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650DF476-D955-F517-E41E-7551AE48FC1B}"/>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8BA11FC2-1568-E87C-995D-F1753A1F36A6}"/>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537D8E46-32E7-4553-CAB9-917773A369F1}"/>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88B1C2E4-ABA7-2D25-5E5A-A304AF0BD3C6}"/>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17E9DAEF-DB8D-CC9E-E95A-BE66A56225C7}"/>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1BF4BCB9-1F00-6F9D-D226-593297F568AA}"/>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7CF5FFDF-CC59-550D-6D8A-D9FC8DAB2E77}"/>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71E52A19-7258-DD04-7514-F09406E24CFF}"/>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21B6BD6C-F732-A65A-28C1-11F71AAF911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EBAAC5B9-74E3-A5BA-DE1F-6976E1F0341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BA0FC446-D54F-8D94-6E02-1B2C9137DDC1}"/>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030298F5-D192-A6AB-C162-97D743C3C3C5}"/>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549E81DD-FBD5-B9A3-7FE4-43A159538C92}"/>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4DC4BABA-1C81-B31B-0ED1-EE8417C54BFF}"/>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11823F5E-0D6C-7CD4-73B2-4720B11C1B8A}"/>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CCDE14D6-9845-284A-2615-FAF94F58BF22}"/>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A05B1B2C-BFFF-6246-9122-3D96029D20C0}"/>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872AF602-D66F-64BA-FEFC-20E5718A2EE6}"/>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7BC43566-D167-7184-C791-87363D7D7DB1}"/>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2A8042A6-60A3-4E5B-9F29-CE413AC70A19}"/>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4ED7C2AB-A897-CA1D-C1C4-C7C258968DDE}"/>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AC2DBFD7-6AB8-6D78-EB38-A81E4B0CBD15}"/>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1EC2D83D-4856-D515-8E13-80879D1EA6BD}"/>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FA19EC1A-2861-0353-6905-4BFE4DEEB4AA}"/>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3AAE2D73-709D-911B-EB88-5E696CA243C5}"/>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356D499E-C912-2CF4-9FE0-64CCF2249BFC}"/>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8B4018A2-42B1-C7D6-C5F3-10A950B282D0}"/>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AF38F088-5901-F589-D424-F694A03B1338}"/>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10A551C1-FEBF-2739-5561-2F59B45F8ED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D3DF6343-A140-5760-2B9B-918F23A185B5}"/>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95A7B83A-A8F8-E6CB-3608-369ED1EAC4AA}"/>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F00D98A9-B059-89A1-5AFC-00C1D78A707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F7420C4B-1FFC-1D14-0374-BC922518323B}"/>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F8B764C8-F8E3-2671-3F8B-9B5DF247F389}"/>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5E498033-B621-1240-669A-BAC776E7195D}"/>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C7468874-0799-B3BF-BF52-AD5539A85EEF}"/>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1C14A9A5-D5BE-FE09-CF6F-97BE298D2E4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1F929FDF-2B4D-5C41-9AB5-B4B88CB2CA6D}"/>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100">
              <a:extLst>
                <a:ext uri="{FF2B5EF4-FFF2-40B4-BE49-F238E27FC236}">
                  <a16:creationId xmlns:a16="http://schemas.microsoft.com/office/drawing/2014/main" id="{69D63AEE-00E4-D24A-269E-33BB4D0B613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97" name="Freeform: Shape 101">
              <a:extLst>
                <a:ext uri="{FF2B5EF4-FFF2-40B4-BE49-F238E27FC236}">
                  <a16:creationId xmlns:a16="http://schemas.microsoft.com/office/drawing/2014/main" id="{69165122-6EA0-79F6-70AD-E8AD961790D8}"/>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2515808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2AAB024-3B4E-3AD0-0CF3-CE5D1A87E181}"/>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5" name="TextBox 7">
            <a:extLst>
              <a:ext uri="{FF2B5EF4-FFF2-40B4-BE49-F238E27FC236}">
                <a16:creationId xmlns:a16="http://schemas.microsoft.com/office/drawing/2014/main" id="{DA5D5E67-8EE4-0AFD-A3A8-A62F74C5B7A3}"/>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36A131F3-B12B-6C47-AA9A-976656F3EBC1}"/>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3513C1BB-8C17-0655-9A46-0A8FC89D6B16}"/>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F8D563A4-D533-2975-C4AF-EE4AC11C666C}"/>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42CB73C8-B914-6CC9-ECD6-1F9F4703147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ADB931B2-9AAD-5C69-E350-B31EA1FF8321}"/>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BE9BCE1F-5267-A381-3239-FD60C016703A}"/>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B25ED03C-5EA3-DAB8-6215-C8875469401B}"/>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AD7F77FE-1F4B-B57D-1BB3-060BE344362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2B3A9477-E233-5B6B-13BA-AEC7B7F9C4E9}"/>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A2DFCB9B-4C51-145F-9140-F23631F1F34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31E985B4-976B-AD07-66AB-1FC176743F8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D18209E1-31D1-5C89-F6D7-2FC0E7EDB6D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6616FB7-72FF-52C3-0532-F91E82CA72D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52D05AE1-0CD4-084C-2E3B-40ADEF15432C}"/>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E7B698B6-7099-4479-97E8-958FAA2CD34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EBA622D5-8C7F-DF5D-8A09-86795F91D55B}"/>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B903CC9A-A27C-7F24-91D6-1B9B57C072A7}"/>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8CF09A18-B8F6-EAD8-4E77-A9E86126F8C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8A0FE551-5ADB-BD63-E4B3-16635995093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5D6A95BB-ADD1-4474-B1B8-868C8D039FC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171C1537-7067-D6B7-5BEB-FE88AD31B17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E84B5261-3095-48BE-5667-FD067949905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45615A22-6360-3C98-8F5A-E089BC2BE22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B1CCCE51-E76B-6348-E569-EA98986A0CEA}"/>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5F2DFD5D-4478-8E37-94E6-D97ABDF7ABC0}"/>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29E53028-54A2-C61D-92A0-65C660712563}"/>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98B2C903-74C9-8338-7004-8ECF4838C377}"/>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AC04EBC0-D877-0C28-1A96-05ABF4AF591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DE426ED8-E34F-BFCB-1C61-2022AED9B0F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8D269632-37E4-82E9-DA8C-1E0B0C8C6605}"/>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567EB50F-F3E1-D3F6-3D93-A67572B1D62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8DA65576-C6F9-DF4C-4D7A-3F7C9DE45DF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01E223E5-C559-018C-B95A-1E5E10F5FB50}"/>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F45EA248-A652-2B82-1AEB-553BB626FAA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26965555-F8CD-D95E-6055-289564E355CC}"/>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FCEA476A-0F3D-485B-9637-7FBA15C0BC48}"/>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7BE47D19-5FF5-4212-60EA-D6F95905DF8A}"/>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8C88C9B1-F02B-1C1A-F236-90158AEBA81C}"/>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1D97B48B-3ACE-8778-BE25-BAC8AA4BEE7E}"/>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3AECFFD4-D498-0A6D-FE60-36F8AE074E6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046CCE80-4BA7-E91E-F7F5-D2C34164B93D}"/>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BF493551-71F5-6385-3C6B-42F4B6E021D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F9247A34-077C-A44C-843E-586AD26965B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7A263117-C413-4325-D5CD-CDAB2B771D2F}"/>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4D1BB203-CC3B-711C-224E-8A90B621E3F4}"/>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3">
              <a:extLst>
                <a:ext uri="{FF2B5EF4-FFF2-40B4-BE49-F238E27FC236}">
                  <a16:creationId xmlns:a16="http://schemas.microsoft.com/office/drawing/2014/main" id="{C939E390-88FA-91B5-A61D-625AACE8F06A}"/>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52" name="Freeform: Shape 54">
              <a:extLst>
                <a:ext uri="{FF2B5EF4-FFF2-40B4-BE49-F238E27FC236}">
                  <a16:creationId xmlns:a16="http://schemas.microsoft.com/office/drawing/2014/main" id="{E0A7F22B-CC3C-00B1-C833-64DEED289D0F}"/>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grpSp>
        <p:nvGrpSpPr>
          <p:cNvPr id="53" name="Graphic 100">
            <a:extLst>
              <a:ext uri="{FF2B5EF4-FFF2-40B4-BE49-F238E27FC236}">
                <a16:creationId xmlns:a16="http://schemas.microsoft.com/office/drawing/2014/main" id="{F8BA2311-7D61-25F2-B96F-18DD5E4FB9CE}"/>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4">
              <a:extLst>
                <a:ext uri="{FF2B5EF4-FFF2-40B4-BE49-F238E27FC236}">
                  <a16:creationId xmlns:a16="http://schemas.microsoft.com/office/drawing/2014/main" id="{5627B7F4-3A17-3450-53F4-8212674EE570}"/>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5">
              <a:extLst>
                <a:ext uri="{FF2B5EF4-FFF2-40B4-BE49-F238E27FC236}">
                  <a16:creationId xmlns:a16="http://schemas.microsoft.com/office/drawing/2014/main" id="{CDD45FEA-B80C-9AC2-85AA-739FBF41B65B}"/>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6">
              <a:extLst>
                <a:ext uri="{FF2B5EF4-FFF2-40B4-BE49-F238E27FC236}">
                  <a16:creationId xmlns:a16="http://schemas.microsoft.com/office/drawing/2014/main" id="{0E774878-CC8F-DF13-571E-9B6A9E377F9F}"/>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7">
              <a:extLst>
                <a:ext uri="{FF2B5EF4-FFF2-40B4-BE49-F238E27FC236}">
                  <a16:creationId xmlns:a16="http://schemas.microsoft.com/office/drawing/2014/main" id="{20439456-C9B0-A98F-43F9-4EEFADD5A017}"/>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58">
              <a:extLst>
                <a:ext uri="{FF2B5EF4-FFF2-40B4-BE49-F238E27FC236}">
                  <a16:creationId xmlns:a16="http://schemas.microsoft.com/office/drawing/2014/main" id="{1835D625-8D85-0635-E9CD-20E59FC56642}"/>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59">
              <a:extLst>
                <a:ext uri="{FF2B5EF4-FFF2-40B4-BE49-F238E27FC236}">
                  <a16:creationId xmlns:a16="http://schemas.microsoft.com/office/drawing/2014/main" id="{58D375B8-825E-CA87-F6D5-A23588EDEE57}"/>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0">
              <a:extLst>
                <a:ext uri="{FF2B5EF4-FFF2-40B4-BE49-F238E27FC236}">
                  <a16:creationId xmlns:a16="http://schemas.microsoft.com/office/drawing/2014/main" id="{936A5753-3F87-9C90-2A5F-44FBC19DAC7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61">
              <a:extLst>
                <a:ext uri="{FF2B5EF4-FFF2-40B4-BE49-F238E27FC236}">
                  <a16:creationId xmlns:a16="http://schemas.microsoft.com/office/drawing/2014/main" id="{07648E60-70CF-BCCB-C33D-35441A742FA6}"/>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62">
              <a:extLst>
                <a:ext uri="{FF2B5EF4-FFF2-40B4-BE49-F238E27FC236}">
                  <a16:creationId xmlns:a16="http://schemas.microsoft.com/office/drawing/2014/main" id="{5FBEF479-FC28-EB56-3FB3-CC5E781AA6A3}"/>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3">
              <a:extLst>
                <a:ext uri="{FF2B5EF4-FFF2-40B4-BE49-F238E27FC236}">
                  <a16:creationId xmlns:a16="http://schemas.microsoft.com/office/drawing/2014/main" id="{667FC1BC-BBBB-CBBF-8C8A-DDD68FFC7921}"/>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4">
              <a:extLst>
                <a:ext uri="{FF2B5EF4-FFF2-40B4-BE49-F238E27FC236}">
                  <a16:creationId xmlns:a16="http://schemas.microsoft.com/office/drawing/2014/main" id="{C3EE67D7-815F-6A19-8417-7A3A1A1FD417}"/>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7">
              <a:extLst>
                <a:ext uri="{FF2B5EF4-FFF2-40B4-BE49-F238E27FC236}">
                  <a16:creationId xmlns:a16="http://schemas.microsoft.com/office/drawing/2014/main" id="{A37D6428-C18E-E453-1E25-8ABCEFDBAAC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28">
              <a:extLst>
                <a:ext uri="{FF2B5EF4-FFF2-40B4-BE49-F238E27FC236}">
                  <a16:creationId xmlns:a16="http://schemas.microsoft.com/office/drawing/2014/main" id="{71BE4B41-C77D-C11F-B957-994D0020FC55}"/>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29">
              <a:extLst>
                <a:ext uri="{FF2B5EF4-FFF2-40B4-BE49-F238E27FC236}">
                  <a16:creationId xmlns:a16="http://schemas.microsoft.com/office/drawing/2014/main" id="{02F0A212-C3F7-3C9A-90C5-F06511926376}"/>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0">
              <a:extLst>
                <a:ext uri="{FF2B5EF4-FFF2-40B4-BE49-F238E27FC236}">
                  <a16:creationId xmlns:a16="http://schemas.microsoft.com/office/drawing/2014/main" id="{1C0E16C6-383C-7999-9C33-AC733199060B}"/>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1">
              <a:extLst>
                <a:ext uri="{FF2B5EF4-FFF2-40B4-BE49-F238E27FC236}">
                  <a16:creationId xmlns:a16="http://schemas.microsoft.com/office/drawing/2014/main" id="{055DBEFB-D37F-9DB5-6F72-7DE3E51891B5}"/>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2">
              <a:extLst>
                <a:ext uri="{FF2B5EF4-FFF2-40B4-BE49-F238E27FC236}">
                  <a16:creationId xmlns:a16="http://schemas.microsoft.com/office/drawing/2014/main" id="{A4938CCF-2E86-635A-1F3B-794FC94849B3}"/>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3">
              <a:extLst>
                <a:ext uri="{FF2B5EF4-FFF2-40B4-BE49-F238E27FC236}">
                  <a16:creationId xmlns:a16="http://schemas.microsoft.com/office/drawing/2014/main" id="{5C579145-7130-4AF9-6AE6-6AA894A48C3D}"/>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4">
              <a:extLst>
                <a:ext uri="{FF2B5EF4-FFF2-40B4-BE49-F238E27FC236}">
                  <a16:creationId xmlns:a16="http://schemas.microsoft.com/office/drawing/2014/main" id="{C7976176-1347-5CED-167C-174DB4EF1A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5">
              <a:extLst>
                <a:ext uri="{FF2B5EF4-FFF2-40B4-BE49-F238E27FC236}">
                  <a16:creationId xmlns:a16="http://schemas.microsoft.com/office/drawing/2014/main" id="{865C2A38-6F0D-209E-6F6D-5081183B2C94}"/>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6">
              <a:extLst>
                <a:ext uri="{FF2B5EF4-FFF2-40B4-BE49-F238E27FC236}">
                  <a16:creationId xmlns:a16="http://schemas.microsoft.com/office/drawing/2014/main" id="{0A19FA20-745D-1530-4C96-6725966E30F5}"/>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7">
              <a:extLst>
                <a:ext uri="{FF2B5EF4-FFF2-40B4-BE49-F238E27FC236}">
                  <a16:creationId xmlns:a16="http://schemas.microsoft.com/office/drawing/2014/main" id="{F155C6B7-BA0F-070F-AA55-B9B9683E111E}"/>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38">
              <a:extLst>
                <a:ext uri="{FF2B5EF4-FFF2-40B4-BE49-F238E27FC236}">
                  <a16:creationId xmlns:a16="http://schemas.microsoft.com/office/drawing/2014/main" id="{43ACC7C2-D048-9066-7E3B-BA83C6288856}"/>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39">
              <a:extLst>
                <a:ext uri="{FF2B5EF4-FFF2-40B4-BE49-F238E27FC236}">
                  <a16:creationId xmlns:a16="http://schemas.microsoft.com/office/drawing/2014/main" id="{4C82E7C0-7E86-70EA-05B4-D01EEAEEC81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0">
              <a:extLst>
                <a:ext uri="{FF2B5EF4-FFF2-40B4-BE49-F238E27FC236}">
                  <a16:creationId xmlns:a16="http://schemas.microsoft.com/office/drawing/2014/main" id="{6B420351-26C5-532B-6CE4-312BF4628528}"/>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1">
              <a:extLst>
                <a:ext uri="{FF2B5EF4-FFF2-40B4-BE49-F238E27FC236}">
                  <a16:creationId xmlns:a16="http://schemas.microsoft.com/office/drawing/2014/main" id="{1B8B1242-C97F-F0A2-EF9B-2D1F67CE027A}"/>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2">
              <a:extLst>
                <a:ext uri="{FF2B5EF4-FFF2-40B4-BE49-F238E27FC236}">
                  <a16:creationId xmlns:a16="http://schemas.microsoft.com/office/drawing/2014/main" id="{A5CAD837-B574-5FB7-9C16-8C317156A7F7}"/>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3">
              <a:extLst>
                <a:ext uri="{FF2B5EF4-FFF2-40B4-BE49-F238E27FC236}">
                  <a16:creationId xmlns:a16="http://schemas.microsoft.com/office/drawing/2014/main" id="{B7504491-F6AF-BD6F-9DC0-8228EB772172}"/>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4">
              <a:extLst>
                <a:ext uri="{FF2B5EF4-FFF2-40B4-BE49-F238E27FC236}">
                  <a16:creationId xmlns:a16="http://schemas.microsoft.com/office/drawing/2014/main" id="{BC57F77C-57CE-899D-F5AC-C8A5AAF3C8A2}"/>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5">
              <a:extLst>
                <a:ext uri="{FF2B5EF4-FFF2-40B4-BE49-F238E27FC236}">
                  <a16:creationId xmlns:a16="http://schemas.microsoft.com/office/drawing/2014/main" id="{98B29D34-BD68-2A6B-2C7D-EAE7B64C8EE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6">
              <a:extLst>
                <a:ext uri="{FF2B5EF4-FFF2-40B4-BE49-F238E27FC236}">
                  <a16:creationId xmlns:a16="http://schemas.microsoft.com/office/drawing/2014/main" id="{9925B3D7-5B22-BA7E-100F-6ACC453329E3}"/>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7">
              <a:extLst>
                <a:ext uri="{FF2B5EF4-FFF2-40B4-BE49-F238E27FC236}">
                  <a16:creationId xmlns:a16="http://schemas.microsoft.com/office/drawing/2014/main" id="{5601759E-9D7F-4F76-86D1-EA817FD5DE11}"/>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48">
              <a:extLst>
                <a:ext uri="{FF2B5EF4-FFF2-40B4-BE49-F238E27FC236}">
                  <a16:creationId xmlns:a16="http://schemas.microsoft.com/office/drawing/2014/main" id="{3F149C6A-2829-CF13-E6B2-5590FB32D6D7}"/>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49">
              <a:extLst>
                <a:ext uri="{FF2B5EF4-FFF2-40B4-BE49-F238E27FC236}">
                  <a16:creationId xmlns:a16="http://schemas.microsoft.com/office/drawing/2014/main" id="{78720D73-151F-E1F9-25D4-4EF75F0594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0">
              <a:extLst>
                <a:ext uri="{FF2B5EF4-FFF2-40B4-BE49-F238E27FC236}">
                  <a16:creationId xmlns:a16="http://schemas.microsoft.com/office/drawing/2014/main" id="{ACC7046E-DC01-9BC4-AB21-53F73E6FA09B}"/>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1">
              <a:extLst>
                <a:ext uri="{FF2B5EF4-FFF2-40B4-BE49-F238E27FC236}">
                  <a16:creationId xmlns:a16="http://schemas.microsoft.com/office/drawing/2014/main" id="{6D94840A-2BD4-8A8C-34E8-8BD111B784B3}"/>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2">
              <a:extLst>
                <a:ext uri="{FF2B5EF4-FFF2-40B4-BE49-F238E27FC236}">
                  <a16:creationId xmlns:a16="http://schemas.microsoft.com/office/drawing/2014/main" id="{A7C98A0F-BBA0-76CE-0204-E02A3DAD8E3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3">
              <a:extLst>
                <a:ext uri="{FF2B5EF4-FFF2-40B4-BE49-F238E27FC236}">
                  <a16:creationId xmlns:a16="http://schemas.microsoft.com/office/drawing/2014/main" id="{5767E9E4-7049-1FAD-0D17-9193344B2265}"/>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4">
              <a:extLst>
                <a:ext uri="{FF2B5EF4-FFF2-40B4-BE49-F238E27FC236}">
                  <a16:creationId xmlns:a16="http://schemas.microsoft.com/office/drawing/2014/main" id="{49ECDC26-208A-92D1-4703-94F09DDB008A}"/>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5">
              <a:extLst>
                <a:ext uri="{FF2B5EF4-FFF2-40B4-BE49-F238E27FC236}">
                  <a16:creationId xmlns:a16="http://schemas.microsoft.com/office/drawing/2014/main" id="{10C48DDC-A8C5-54FD-EA9F-5E0D6E1053EE}"/>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6">
              <a:extLst>
                <a:ext uri="{FF2B5EF4-FFF2-40B4-BE49-F238E27FC236}">
                  <a16:creationId xmlns:a16="http://schemas.microsoft.com/office/drawing/2014/main" id="{F1808FA3-9E36-DA17-73F1-5725DFF92857}"/>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7">
              <a:extLst>
                <a:ext uri="{FF2B5EF4-FFF2-40B4-BE49-F238E27FC236}">
                  <a16:creationId xmlns:a16="http://schemas.microsoft.com/office/drawing/2014/main" id="{290C3834-0CDC-90EC-F5AB-F6147F680C77}"/>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58">
              <a:extLst>
                <a:ext uri="{FF2B5EF4-FFF2-40B4-BE49-F238E27FC236}">
                  <a16:creationId xmlns:a16="http://schemas.microsoft.com/office/drawing/2014/main" id="{3D017EAE-99EF-5D4D-D39A-C03993A41680}"/>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59">
              <a:extLst>
                <a:ext uri="{FF2B5EF4-FFF2-40B4-BE49-F238E27FC236}">
                  <a16:creationId xmlns:a16="http://schemas.microsoft.com/office/drawing/2014/main" id="{2457F042-3DFB-08CE-B08F-9CC41FFDFC92}"/>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0">
              <a:extLst>
                <a:ext uri="{FF2B5EF4-FFF2-40B4-BE49-F238E27FC236}">
                  <a16:creationId xmlns:a16="http://schemas.microsoft.com/office/drawing/2014/main" id="{68B16061-1591-2F90-0E7E-9775F030E65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1">
              <a:extLst>
                <a:ext uri="{FF2B5EF4-FFF2-40B4-BE49-F238E27FC236}">
                  <a16:creationId xmlns:a16="http://schemas.microsoft.com/office/drawing/2014/main" id="{ACEEA5CC-3DCD-B9C7-538A-300EA42A8C4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2">
              <a:extLst>
                <a:ext uri="{FF2B5EF4-FFF2-40B4-BE49-F238E27FC236}">
                  <a16:creationId xmlns:a16="http://schemas.microsoft.com/office/drawing/2014/main" id="{3975F061-842E-CDB9-D49E-25BEC7909E9B}"/>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3">
              <a:extLst>
                <a:ext uri="{FF2B5EF4-FFF2-40B4-BE49-F238E27FC236}">
                  <a16:creationId xmlns:a16="http://schemas.microsoft.com/office/drawing/2014/main" id="{8D4AA578-90D0-823B-DDBF-0850B44346E1}"/>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4">
              <a:extLst>
                <a:ext uri="{FF2B5EF4-FFF2-40B4-BE49-F238E27FC236}">
                  <a16:creationId xmlns:a16="http://schemas.microsoft.com/office/drawing/2014/main" id="{6BC2306B-928B-5772-25F4-E18B62211866}"/>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5">
              <a:extLst>
                <a:ext uri="{FF2B5EF4-FFF2-40B4-BE49-F238E27FC236}">
                  <a16:creationId xmlns:a16="http://schemas.microsoft.com/office/drawing/2014/main" id="{3FF9F5D6-AC66-1C27-D37B-E9AB031E4668}"/>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6">
              <a:extLst>
                <a:ext uri="{FF2B5EF4-FFF2-40B4-BE49-F238E27FC236}">
                  <a16:creationId xmlns:a16="http://schemas.microsoft.com/office/drawing/2014/main" id="{D116BA2B-5605-65E3-6FB3-F870C5EBECB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7">
              <a:extLst>
                <a:ext uri="{FF2B5EF4-FFF2-40B4-BE49-F238E27FC236}">
                  <a16:creationId xmlns:a16="http://schemas.microsoft.com/office/drawing/2014/main" id="{316C61D8-18B4-6953-38D4-8596E6970492}"/>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68">
              <a:extLst>
                <a:ext uri="{FF2B5EF4-FFF2-40B4-BE49-F238E27FC236}">
                  <a16:creationId xmlns:a16="http://schemas.microsoft.com/office/drawing/2014/main" id="{2AAC66FF-ECC9-5C25-6DFD-93A1A2F75C85}"/>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69">
              <a:extLst>
                <a:ext uri="{FF2B5EF4-FFF2-40B4-BE49-F238E27FC236}">
                  <a16:creationId xmlns:a16="http://schemas.microsoft.com/office/drawing/2014/main" id="{D31E7BB2-EBB7-F017-E096-269F221B971D}"/>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08" name="Date Placeholder 9">
            <a:extLst>
              <a:ext uri="{FF2B5EF4-FFF2-40B4-BE49-F238E27FC236}">
                <a16:creationId xmlns:a16="http://schemas.microsoft.com/office/drawing/2014/main" id="{0B8720E3-B398-C644-0226-4D153EEC23DE}"/>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99B507AB-E58C-42CD-86C7-CD6BBABB4AF4}" type="datetimeFigureOut">
              <a:rPr lang="ro-RO" altLang="en-US"/>
              <a:pPr>
                <a:defRPr/>
              </a:pPr>
              <a:t>14.10.2024</a:t>
            </a:fld>
            <a:endParaRPr lang="ro-RO" altLang="en-US"/>
          </a:p>
        </p:txBody>
      </p:sp>
    </p:spTree>
    <p:extLst>
      <p:ext uri="{BB962C8B-B14F-4D97-AF65-F5344CB8AC3E}">
        <p14:creationId xmlns:p14="http://schemas.microsoft.com/office/powerpoint/2010/main" val="224471592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686EEED-8254-88E9-9B1B-FFE97D69446B}"/>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3" name="TextBox 7">
            <a:extLst>
              <a:ext uri="{FF2B5EF4-FFF2-40B4-BE49-F238E27FC236}">
                <a16:creationId xmlns:a16="http://schemas.microsoft.com/office/drawing/2014/main" id="{E212A888-E427-5598-D7F9-D36DD82395A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8">
            <a:extLst>
              <a:ext uri="{FF2B5EF4-FFF2-40B4-BE49-F238E27FC236}">
                <a16:creationId xmlns:a16="http://schemas.microsoft.com/office/drawing/2014/main" id="{019C67D4-87E4-EC05-1AD8-B8636343B34C}"/>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9">
            <a:extLst>
              <a:ext uri="{FF2B5EF4-FFF2-40B4-BE49-F238E27FC236}">
                <a16:creationId xmlns:a16="http://schemas.microsoft.com/office/drawing/2014/main" id="{AE65E2B6-356C-8504-7D83-E9EFA7DFE133}"/>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7F239D1D-6F55-A282-B871-DEAA976F5785}"/>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FD8C0B08-9D1E-D1F5-FF90-4B2E92562A86}"/>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03477E23-7D33-C556-ACC2-2A78DEA059C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5D9948FE-080A-3DBC-5A97-D6D736E7B96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9C1F8F1D-4A68-EF94-6F3D-2AD33EA8778A}"/>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E018E273-6A95-D2D5-48B5-9CA917B3185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695501C4-7B10-2BDE-3F9A-101E23A23871}"/>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0062D41A-5DEE-3F3F-CD9A-CB80381F939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918F95F6-B6FD-F2F6-6B84-147EE06EEACB}"/>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01D2FF49-3C61-2D85-7767-821C49E9541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1486AE22-B157-96FC-372B-8BDAC1014D5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DEEBC57E-46B3-CCDF-A43B-C98E8CF212B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67EC0B79-867D-9874-7364-5F96F33B5316}"/>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211AE347-EAE4-9CF4-C1F7-75E592CB2FD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F4827C55-1FDC-0FFC-2C07-A1BFE2F7B67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D2C72D9F-F80E-27BA-F48D-BCA3197D4EB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D710329A-17C4-28C6-125B-201955543141}"/>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2DFC27E8-7CF2-4276-8C3B-0E0B33DDFE1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8837DAB0-856A-4E6C-ABE5-A66F5EC0CAC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BA8CE12F-022A-9870-6CE6-F6D444DFC4CA}"/>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DFB7BAF1-C309-25AC-C62D-54B3CD0862C7}"/>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C49FF518-E091-4686-D78F-34B9C9F74092}"/>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62D51CDE-51DA-B8DF-5525-FABC508FF3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C6877746-B865-C57B-2AFE-5F8AD9C2744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2FB78A9-23F2-F260-77CA-5BE79A4DF0AF}"/>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B61429AC-1BA6-5D35-BAEF-69E81E713FC7}"/>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B1C84796-5571-7C72-8B86-0EBA84FB8C4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83E45AFF-4143-165F-0C9C-C65A21B30DA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975044C6-E630-F373-A616-29642F265B8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AE503456-7CE1-E6BC-A2A1-86D28EAB21C8}"/>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BCAF0703-6E2F-B4D0-EDE5-C2BB254E530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A25AAD2F-57CE-D739-04F1-1A4BD0F1044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F418059A-BC27-6BAE-940D-7AA906827FB2}"/>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F2E85919-B117-77E5-09F1-7C4AEAA7E693}"/>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61DF95EC-FE07-7437-DCFD-52A9DB26497F}"/>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F1E8CD27-FB73-1437-03CC-B2E624B7332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C17E35BD-97EE-A121-6048-FB8B95C7E3E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DFA1BE8-EBBC-643F-2CEA-E6CED735AA03}"/>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10A12A70-32F9-8F54-91F9-39B3FE340B1E}"/>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0C370718-2627-0344-FE74-A1028209BC0A}"/>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B207F9EA-3A3F-AC09-5055-900F3744F754}"/>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F86D6C72-3A64-F98E-1E30-EFEEE882435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F897FB1A-EABA-72E0-BC59-4D10F821DD69}"/>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D41A3E7C-FB73-E0AC-9B32-97615D56052D}"/>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1B2AEAA7-D78A-4A54-FA94-A4AB56D0C89A}"/>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5">
              <a:extLst>
                <a:ext uri="{FF2B5EF4-FFF2-40B4-BE49-F238E27FC236}">
                  <a16:creationId xmlns:a16="http://schemas.microsoft.com/office/drawing/2014/main" id="{BC1A1E69-A13C-2795-195A-07659C64B773}"/>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52" name="Freeform: Shape 56">
              <a:extLst>
                <a:ext uri="{FF2B5EF4-FFF2-40B4-BE49-F238E27FC236}">
                  <a16:creationId xmlns:a16="http://schemas.microsoft.com/office/drawing/2014/main" id="{25D2E24D-34DF-DD80-1E69-E2DB8309B0AC}"/>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grpSp>
        <p:nvGrpSpPr>
          <p:cNvPr id="53" name="Graphic 100">
            <a:extLst>
              <a:ext uri="{FF2B5EF4-FFF2-40B4-BE49-F238E27FC236}">
                <a16:creationId xmlns:a16="http://schemas.microsoft.com/office/drawing/2014/main" id="{DF9D2221-E47D-C505-F2B7-1DF42AA4F784}"/>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6">
              <a:extLst>
                <a:ext uri="{FF2B5EF4-FFF2-40B4-BE49-F238E27FC236}">
                  <a16:creationId xmlns:a16="http://schemas.microsoft.com/office/drawing/2014/main" id="{258945D7-C750-6514-6DB0-4A8FB8A9180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7">
              <a:extLst>
                <a:ext uri="{FF2B5EF4-FFF2-40B4-BE49-F238E27FC236}">
                  <a16:creationId xmlns:a16="http://schemas.microsoft.com/office/drawing/2014/main" id="{C1BF150A-F165-2481-23BE-5C10CB75BF36}"/>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8">
              <a:extLst>
                <a:ext uri="{FF2B5EF4-FFF2-40B4-BE49-F238E27FC236}">
                  <a16:creationId xmlns:a16="http://schemas.microsoft.com/office/drawing/2014/main" id="{9215B59A-85C3-FB10-F854-2D80D8805D5E}"/>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9">
              <a:extLst>
                <a:ext uri="{FF2B5EF4-FFF2-40B4-BE49-F238E27FC236}">
                  <a16:creationId xmlns:a16="http://schemas.microsoft.com/office/drawing/2014/main" id="{2FE4C414-D7E5-6B68-2456-4E3EC186D8B8}"/>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60">
              <a:extLst>
                <a:ext uri="{FF2B5EF4-FFF2-40B4-BE49-F238E27FC236}">
                  <a16:creationId xmlns:a16="http://schemas.microsoft.com/office/drawing/2014/main" id="{68197A90-46C1-2786-EDB8-4BC987A92FB4}"/>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61">
              <a:extLst>
                <a:ext uri="{FF2B5EF4-FFF2-40B4-BE49-F238E27FC236}">
                  <a16:creationId xmlns:a16="http://schemas.microsoft.com/office/drawing/2014/main" id="{52985AEC-1012-8AA2-009A-D7FB057C3946}"/>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2">
              <a:extLst>
                <a:ext uri="{FF2B5EF4-FFF2-40B4-BE49-F238E27FC236}">
                  <a16:creationId xmlns:a16="http://schemas.microsoft.com/office/drawing/2014/main" id="{37D8F849-4E32-929D-5425-E31176C3A0AE}"/>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1023">
              <a:extLst>
                <a:ext uri="{FF2B5EF4-FFF2-40B4-BE49-F238E27FC236}">
                  <a16:creationId xmlns:a16="http://schemas.microsoft.com/office/drawing/2014/main" id="{1CE2EEB8-DAF0-AA1D-56E7-8119562AF572}"/>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1024">
              <a:extLst>
                <a:ext uri="{FF2B5EF4-FFF2-40B4-BE49-F238E27FC236}">
                  <a16:creationId xmlns:a16="http://schemas.microsoft.com/office/drawing/2014/main" id="{E3789C40-7511-CF3B-5B1E-4C84D16F3E04}"/>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7">
              <a:extLst>
                <a:ext uri="{FF2B5EF4-FFF2-40B4-BE49-F238E27FC236}">
                  <a16:creationId xmlns:a16="http://schemas.microsoft.com/office/drawing/2014/main" id="{63A8DB93-D138-FCB4-6176-41C0D622CD0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8">
              <a:extLst>
                <a:ext uri="{FF2B5EF4-FFF2-40B4-BE49-F238E27FC236}">
                  <a16:creationId xmlns:a16="http://schemas.microsoft.com/office/drawing/2014/main" id="{546B6806-0564-72E0-E54B-D82647CBF779}"/>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9">
              <a:extLst>
                <a:ext uri="{FF2B5EF4-FFF2-40B4-BE49-F238E27FC236}">
                  <a16:creationId xmlns:a16="http://schemas.microsoft.com/office/drawing/2014/main" id="{06C0B7BC-F5E6-A7A1-ECB9-CE918D152AD6}"/>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30">
              <a:extLst>
                <a:ext uri="{FF2B5EF4-FFF2-40B4-BE49-F238E27FC236}">
                  <a16:creationId xmlns:a16="http://schemas.microsoft.com/office/drawing/2014/main" id="{4E7AB219-6A75-7CA1-D1CE-031AEB834FB4}"/>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31">
              <a:extLst>
                <a:ext uri="{FF2B5EF4-FFF2-40B4-BE49-F238E27FC236}">
                  <a16:creationId xmlns:a16="http://schemas.microsoft.com/office/drawing/2014/main" id="{5F3A9781-EAAA-6A7F-DF20-6A9375D7788C}"/>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2">
              <a:extLst>
                <a:ext uri="{FF2B5EF4-FFF2-40B4-BE49-F238E27FC236}">
                  <a16:creationId xmlns:a16="http://schemas.microsoft.com/office/drawing/2014/main" id="{12EE1F9C-BD64-053F-FE37-DD8F82BA8ECF}"/>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3">
              <a:extLst>
                <a:ext uri="{FF2B5EF4-FFF2-40B4-BE49-F238E27FC236}">
                  <a16:creationId xmlns:a16="http://schemas.microsoft.com/office/drawing/2014/main" id="{D8EDBC06-6A70-EF29-FB40-47E1C8DAFA7F}"/>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4">
              <a:extLst>
                <a:ext uri="{FF2B5EF4-FFF2-40B4-BE49-F238E27FC236}">
                  <a16:creationId xmlns:a16="http://schemas.microsoft.com/office/drawing/2014/main" id="{28B277F2-35F9-A89D-F6F8-D089606285AA}"/>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5">
              <a:extLst>
                <a:ext uri="{FF2B5EF4-FFF2-40B4-BE49-F238E27FC236}">
                  <a16:creationId xmlns:a16="http://schemas.microsoft.com/office/drawing/2014/main" id="{3B4EB798-D5F0-A7ED-1EF8-B465EAE1FC57}"/>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6">
              <a:extLst>
                <a:ext uri="{FF2B5EF4-FFF2-40B4-BE49-F238E27FC236}">
                  <a16:creationId xmlns:a16="http://schemas.microsoft.com/office/drawing/2014/main" id="{393E08D1-0A44-AD04-758B-4014DC9111A2}"/>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7">
              <a:extLst>
                <a:ext uri="{FF2B5EF4-FFF2-40B4-BE49-F238E27FC236}">
                  <a16:creationId xmlns:a16="http://schemas.microsoft.com/office/drawing/2014/main" id="{C0DC1145-4A90-1C2A-6DED-E883C7597D02}"/>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8">
              <a:extLst>
                <a:ext uri="{FF2B5EF4-FFF2-40B4-BE49-F238E27FC236}">
                  <a16:creationId xmlns:a16="http://schemas.microsoft.com/office/drawing/2014/main" id="{35AB9CEA-651B-9270-E8D0-9C571575F887}"/>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9">
              <a:extLst>
                <a:ext uri="{FF2B5EF4-FFF2-40B4-BE49-F238E27FC236}">
                  <a16:creationId xmlns:a16="http://schemas.microsoft.com/office/drawing/2014/main" id="{73120EB0-7859-D766-FC03-42F9A298090C}"/>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40">
              <a:extLst>
                <a:ext uri="{FF2B5EF4-FFF2-40B4-BE49-F238E27FC236}">
                  <a16:creationId xmlns:a16="http://schemas.microsoft.com/office/drawing/2014/main" id="{8C7982D3-ECDF-E891-06CD-682305F5F3A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41">
              <a:extLst>
                <a:ext uri="{FF2B5EF4-FFF2-40B4-BE49-F238E27FC236}">
                  <a16:creationId xmlns:a16="http://schemas.microsoft.com/office/drawing/2014/main" id="{FF3198DB-D1E2-CCEA-C13B-3238648AA905}"/>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2">
              <a:extLst>
                <a:ext uri="{FF2B5EF4-FFF2-40B4-BE49-F238E27FC236}">
                  <a16:creationId xmlns:a16="http://schemas.microsoft.com/office/drawing/2014/main" id="{EB7A5E5B-ABCD-4808-ACC4-CFF741483EE8}"/>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3">
              <a:extLst>
                <a:ext uri="{FF2B5EF4-FFF2-40B4-BE49-F238E27FC236}">
                  <a16:creationId xmlns:a16="http://schemas.microsoft.com/office/drawing/2014/main" id="{D87F145F-3ACD-8D4E-056B-BB310B0DC2EA}"/>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4">
              <a:extLst>
                <a:ext uri="{FF2B5EF4-FFF2-40B4-BE49-F238E27FC236}">
                  <a16:creationId xmlns:a16="http://schemas.microsoft.com/office/drawing/2014/main" id="{7234930D-5806-3856-7EEA-820793DCFA69}"/>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5">
              <a:extLst>
                <a:ext uri="{FF2B5EF4-FFF2-40B4-BE49-F238E27FC236}">
                  <a16:creationId xmlns:a16="http://schemas.microsoft.com/office/drawing/2014/main" id="{459CACFE-68E5-0757-9352-53F278F41668}"/>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6">
              <a:extLst>
                <a:ext uri="{FF2B5EF4-FFF2-40B4-BE49-F238E27FC236}">
                  <a16:creationId xmlns:a16="http://schemas.microsoft.com/office/drawing/2014/main" id="{C838F538-42EA-941B-BD7A-CA42664788A4}"/>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7">
              <a:extLst>
                <a:ext uri="{FF2B5EF4-FFF2-40B4-BE49-F238E27FC236}">
                  <a16:creationId xmlns:a16="http://schemas.microsoft.com/office/drawing/2014/main" id="{4D93B65D-4B23-D54B-EAFC-4BD96BDB9951}"/>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8">
              <a:extLst>
                <a:ext uri="{FF2B5EF4-FFF2-40B4-BE49-F238E27FC236}">
                  <a16:creationId xmlns:a16="http://schemas.microsoft.com/office/drawing/2014/main" id="{530C4E37-8822-00D2-90A1-367739333C97}"/>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9">
              <a:extLst>
                <a:ext uri="{FF2B5EF4-FFF2-40B4-BE49-F238E27FC236}">
                  <a16:creationId xmlns:a16="http://schemas.microsoft.com/office/drawing/2014/main" id="{7EFFBE02-A837-21A1-6A74-F9DD8DA1CFCC}"/>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50">
              <a:extLst>
                <a:ext uri="{FF2B5EF4-FFF2-40B4-BE49-F238E27FC236}">
                  <a16:creationId xmlns:a16="http://schemas.microsoft.com/office/drawing/2014/main" id="{D95AD4B5-F9CF-D03A-BF76-1AF915D7A502}"/>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51">
              <a:extLst>
                <a:ext uri="{FF2B5EF4-FFF2-40B4-BE49-F238E27FC236}">
                  <a16:creationId xmlns:a16="http://schemas.microsoft.com/office/drawing/2014/main" id="{C0DE04D5-FC62-24B0-F1C4-8797E2062548}"/>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2">
              <a:extLst>
                <a:ext uri="{FF2B5EF4-FFF2-40B4-BE49-F238E27FC236}">
                  <a16:creationId xmlns:a16="http://schemas.microsoft.com/office/drawing/2014/main" id="{279876AD-7FBC-BAA4-82B2-A87F117CA205}"/>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3">
              <a:extLst>
                <a:ext uri="{FF2B5EF4-FFF2-40B4-BE49-F238E27FC236}">
                  <a16:creationId xmlns:a16="http://schemas.microsoft.com/office/drawing/2014/main" id="{6B591C76-89B5-F719-AD16-72AEA846A044}"/>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4">
              <a:extLst>
                <a:ext uri="{FF2B5EF4-FFF2-40B4-BE49-F238E27FC236}">
                  <a16:creationId xmlns:a16="http://schemas.microsoft.com/office/drawing/2014/main" id="{4C46AA56-BD17-A579-E7AE-4CF7DBE5FF5E}"/>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5">
              <a:extLst>
                <a:ext uri="{FF2B5EF4-FFF2-40B4-BE49-F238E27FC236}">
                  <a16:creationId xmlns:a16="http://schemas.microsoft.com/office/drawing/2014/main" id="{E90913DB-4E4F-0986-11C6-CF54B030A340}"/>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6">
              <a:extLst>
                <a:ext uri="{FF2B5EF4-FFF2-40B4-BE49-F238E27FC236}">
                  <a16:creationId xmlns:a16="http://schemas.microsoft.com/office/drawing/2014/main" id="{1D4D4F97-227A-4482-D417-23A32E6119B2}"/>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7">
              <a:extLst>
                <a:ext uri="{FF2B5EF4-FFF2-40B4-BE49-F238E27FC236}">
                  <a16:creationId xmlns:a16="http://schemas.microsoft.com/office/drawing/2014/main" id="{A3078A4B-2CF5-4B3E-3B37-4C5D8386B8CD}"/>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8">
              <a:extLst>
                <a:ext uri="{FF2B5EF4-FFF2-40B4-BE49-F238E27FC236}">
                  <a16:creationId xmlns:a16="http://schemas.microsoft.com/office/drawing/2014/main" id="{EB8A374C-BC62-2254-603C-60D68CA9674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9">
              <a:extLst>
                <a:ext uri="{FF2B5EF4-FFF2-40B4-BE49-F238E27FC236}">
                  <a16:creationId xmlns:a16="http://schemas.microsoft.com/office/drawing/2014/main" id="{7221948F-DB21-84AD-635C-D1B96570A9DD}"/>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60">
              <a:extLst>
                <a:ext uri="{FF2B5EF4-FFF2-40B4-BE49-F238E27FC236}">
                  <a16:creationId xmlns:a16="http://schemas.microsoft.com/office/drawing/2014/main" id="{C3BBBE9F-735D-7DF2-0507-60B7ED65E650}"/>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61">
              <a:extLst>
                <a:ext uri="{FF2B5EF4-FFF2-40B4-BE49-F238E27FC236}">
                  <a16:creationId xmlns:a16="http://schemas.microsoft.com/office/drawing/2014/main" id="{A1DF5B55-3EEE-F65D-3E39-B998E09D7B8D}"/>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2">
              <a:extLst>
                <a:ext uri="{FF2B5EF4-FFF2-40B4-BE49-F238E27FC236}">
                  <a16:creationId xmlns:a16="http://schemas.microsoft.com/office/drawing/2014/main" id="{A83526DB-1C9A-6AAC-70D9-C8988B0312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3">
              <a:extLst>
                <a:ext uri="{FF2B5EF4-FFF2-40B4-BE49-F238E27FC236}">
                  <a16:creationId xmlns:a16="http://schemas.microsoft.com/office/drawing/2014/main" id="{48225FF2-E072-28F0-2923-02E87C9EDADD}"/>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4">
              <a:extLst>
                <a:ext uri="{FF2B5EF4-FFF2-40B4-BE49-F238E27FC236}">
                  <a16:creationId xmlns:a16="http://schemas.microsoft.com/office/drawing/2014/main" id="{D12E64F7-25A2-37C7-218A-E21FE13AFB88}"/>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5">
              <a:extLst>
                <a:ext uri="{FF2B5EF4-FFF2-40B4-BE49-F238E27FC236}">
                  <a16:creationId xmlns:a16="http://schemas.microsoft.com/office/drawing/2014/main" id="{F46CF4B1-5659-5FDA-5DDE-1F5E282BA6C9}"/>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6">
              <a:extLst>
                <a:ext uri="{FF2B5EF4-FFF2-40B4-BE49-F238E27FC236}">
                  <a16:creationId xmlns:a16="http://schemas.microsoft.com/office/drawing/2014/main" id="{2DDBA9DA-7FEA-B38B-5DF1-26D3DD8BE485}"/>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7">
              <a:extLst>
                <a:ext uri="{FF2B5EF4-FFF2-40B4-BE49-F238E27FC236}">
                  <a16:creationId xmlns:a16="http://schemas.microsoft.com/office/drawing/2014/main" id="{43134D5A-4CB6-3B68-05CB-AAB920BF7CDA}"/>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8">
              <a:extLst>
                <a:ext uri="{FF2B5EF4-FFF2-40B4-BE49-F238E27FC236}">
                  <a16:creationId xmlns:a16="http://schemas.microsoft.com/office/drawing/2014/main" id="{0E10AFF2-64D0-33F4-AFF3-12F9F6BA877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9">
              <a:extLst>
                <a:ext uri="{FF2B5EF4-FFF2-40B4-BE49-F238E27FC236}">
                  <a16:creationId xmlns:a16="http://schemas.microsoft.com/office/drawing/2014/main" id="{75617840-764C-5AD6-3B67-B6AB05DEF009}"/>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70">
              <a:extLst>
                <a:ext uri="{FF2B5EF4-FFF2-40B4-BE49-F238E27FC236}">
                  <a16:creationId xmlns:a16="http://schemas.microsoft.com/office/drawing/2014/main" id="{6D79F54F-77A5-3BCF-82ED-DB88560886C2}"/>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71">
              <a:extLst>
                <a:ext uri="{FF2B5EF4-FFF2-40B4-BE49-F238E27FC236}">
                  <a16:creationId xmlns:a16="http://schemas.microsoft.com/office/drawing/2014/main" id="{7101A7CB-E07D-C91A-9B4D-38BF603EF3A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Tree>
    <p:extLst>
      <p:ext uri="{BB962C8B-B14F-4D97-AF65-F5344CB8AC3E}">
        <p14:creationId xmlns:p14="http://schemas.microsoft.com/office/powerpoint/2010/main" val="3422892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1D6EC21D-D06D-E640-F77C-2FDC3C1C3645}"/>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5" name="TextBox 7">
            <a:extLst>
              <a:ext uri="{FF2B5EF4-FFF2-40B4-BE49-F238E27FC236}">
                <a16:creationId xmlns:a16="http://schemas.microsoft.com/office/drawing/2014/main" id="{C4DE2CB6-48C3-0F92-0F7C-11075D8377A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386F9BF3-E87D-9557-F852-A8C14D78BE41}"/>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E9043D2A-1FF1-9E72-588A-3342F268BB56}"/>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6F119128-88FF-F3F6-C0D0-865A93921527}"/>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CBF165A8-DC83-90FC-0474-1343538581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BD8E3BE0-D98F-30A9-0B77-375342140891}"/>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B31912B2-688A-09A2-BC89-0613EEDD1CE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5532D07D-D380-A47A-4F71-F4EF086CB0E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3650AEC0-0734-4DD8-4413-CB33C04D0B3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7BA1BBB8-DF71-0D96-95DC-F35C4670FF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E55B9D3F-47AF-CC8F-44CF-3C98B3B7EE6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DA5F965D-1F97-9532-D347-2EBA4DA2156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250D2520-8C7A-EA9C-3FE8-7DABE9280314}"/>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91A2871-703F-956C-54F8-448FA151B4F7}"/>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F22C014F-DFBF-2B3F-F82E-44867EB3797F}"/>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602779C2-E286-189F-30AE-307EDA87C40B}"/>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675E79A1-9F2E-7B4A-CFC3-4764C0C06850}"/>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3CB9B3E4-8AE8-78BA-24AA-EACC8C62B4A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B11D2979-2227-7D5A-9746-3E6E8CB03CA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F4B2F503-F0FF-5F85-3538-40DFCA87170B}"/>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16A72015-B495-2083-AF32-20F2D05BD9F1}"/>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A117000E-26ED-E779-54B7-BCB21AEC3094}"/>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E4163F84-C18A-8791-B870-C9E9F23A01F1}"/>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F511B969-EA46-7FE5-1E38-F2B4188D1538}"/>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99C2F2BE-75A7-1C77-CF50-A17C74B0E51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5C91C0AF-1B9F-7BE9-F0EC-A1802C85F03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1AA7078C-3C69-88C4-0CC6-72C1AEF38492}"/>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35615E05-B619-57CB-A4C0-437C05DDC4A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485C47E6-1DD2-8837-991D-4ACB9A005E29}"/>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18484EF7-FA9D-CEC1-95A6-162060EDBCE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7DDC50C1-E12C-0830-D50C-A4E4F12C759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A89D3AE8-A193-E89D-932A-933ECC31643A}"/>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67FC1B42-E3F0-AE59-90BE-6BC9EE40A5B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9334A3D5-BA80-0A7B-965E-D8051447D35D}"/>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37104649-E8D9-4282-456C-BF66D2774B0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3D1F81EB-3488-B941-9E0C-1DA1C89ACD65}"/>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CE50CC79-1A2C-52AA-2425-4B8D7E87982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331AD4B3-D62F-A576-4374-1B3985951C3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E6F491EE-EF1A-80DF-72E6-E96186945648}"/>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C4E3DEF4-F43F-ED93-93D4-CAB0E92E3F98}"/>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C83FEEBF-F51F-0493-205F-908106EB377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4EFC6CD1-EAED-2EA8-BDB5-5913DFA1D874}"/>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1DB4A99B-99DC-EA83-5104-C73FE5BAB5D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5CEB92D4-18A8-9742-30F9-3EFD5AC15DE5}"/>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909F5629-88A9-C8B8-CC7C-2B7CED7FBA3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9D0E3026-E8EF-71B3-8E1A-B6E298182171}"/>
              </a:ext>
            </a:extLst>
          </p:cNvPr>
          <p:cNvGrpSpPr>
            <a:grpSpLocks noChangeAspect="1"/>
          </p:cNvGrpSpPr>
          <p:nvPr/>
        </p:nvGrpSpPr>
        <p:grpSpPr>
          <a:xfrm>
            <a:off x="19238400" y="1393200"/>
            <a:ext cx="2638800" cy="1009161"/>
            <a:chOff x="11201400" y="6490494"/>
            <a:chExt cx="1980057" cy="757237"/>
          </a:xfrm>
          <a:solidFill>
            <a:srgbClr val="FFFFFF"/>
          </a:solidFill>
        </p:grpSpPr>
        <p:sp>
          <p:nvSpPr>
            <p:cNvPr id="51" name="Freeform: Shape 51">
              <a:extLst>
                <a:ext uri="{FF2B5EF4-FFF2-40B4-BE49-F238E27FC236}">
                  <a16:creationId xmlns:a16="http://schemas.microsoft.com/office/drawing/2014/main" id="{34B5525D-9059-5901-AEBE-73C1865C6046}"/>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0E094105-4B38-A1B4-C929-7ABA45CE06BD}"/>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2F6B4E10-C827-05EB-68A4-977E3664B4F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A89EFECC-6E1E-62F4-D37B-EF41E1119E2D}"/>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1965755A-BC9A-121D-37D9-F870762FC8C9}"/>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316B0ADC-F844-38A3-67A4-94EC0AB2FC02}"/>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99ADB24B-CA03-5D3C-14A3-410215E602EF}"/>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1BDDA1A4-3D8D-1FEB-436B-89DEFFA9C72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ECF35D13-C866-1A21-B349-476CBBD3C07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EEA6703E-3EBF-9842-B56A-F84909419F71}"/>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4E02D290-7A50-6DE7-4127-910D0A67BBCB}"/>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ED88BF54-E2B9-3FD2-7E90-9BEB1BADD3A1}"/>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9668BC02-B4E8-6F23-34DD-71448263BD92}"/>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CFBEE939-1C25-7148-690C-ECA548F8A4E9}"/>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8DBD7E8A-4906-1F8B-DC51-FE537F6E28DA}"/>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BCB3F343-1559-80C9-D955-C9E4CB19B9B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BB6B1A63-544E-C814-CA63-F8687342EA57}"/>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CB9C05AF-330D-B8C0-C634-6F0CD36AF852}"/>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7D3EB467-05B4-16B8-12C4-AADA13164B3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65A685B8-9DCD-BD4E-65C4-0D7F6415E5D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37BD3374-F6B9-5ABC-8506-3731F74BA7AE}"/>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92C979F8-8D32-5A88-F024-42F2F63290AB}"/>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19618E4E-ABC7-1810-A188-9028AD7604E4}"/>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00BEAFF4-D5D7-6D6A-B171-E2F234EE8356}"/>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D993FBA-729F-FBEF-D01D-9E95279B7232}"/>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CE45AA0B-2AF3-765C-B8BA-13B13E68F3AB}"/>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82955329-3F02-F1F1-E064-0108822B8FF5}"/>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CBF0BBCA-7D1D-C277-A3AD-D19A7389988A}"/>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3348C73D-E3E6-2F28-A843-588B7541984B}"/>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596D3286-48E7-B8D2-52A1-986D63ADB7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D7C9673A-2D17-B86B-0E11-483DBFFACCB2}"/>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3728FD47-1B3A-4BD8-323A-795DBBBFC09F}"/>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EF028467-3B6C-3049-FCC8-44CE047C822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42FC266E-04BC-572C-680F-F8A50BC5BBAE}"/>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6596B1A8-E8CC-8EC1-D859-425CC68A787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CA58E6E5-4E3A-DAF8-8DF6-11C1737C5B17}"/>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893281DD-E918-4DE7-B707-DC15C3ED2285}"/>
              </a:ext>
            </a:extLst>
          </p:cNvPr>
          <p:cNvGrpSpPr>
            <a:grpSpLocks noChangeAspect="1"/>
          </p:cNvGrpSpPr>
          <p:nvPr/>
        </p:nvGrpSpPr>
        <p:grpSpPr bwMode="auto">
          <a:xfrm>
            <a:off x="4381500" y="8812213"/>
            <a:ext cx="3146425" cy="3632200"/>
            <a:chOff x="11010900" y="5504656"/>
            <a:chExt cx="2359628" cy="2724721"/>
          </a:xfrm>
        </p:grpSpPr>
        <p:sp>
          <p:nvSpPr>
            <p:cNvPr id="88" name="Freeform: Shape 1050">
              <a:extLst>
                <a:ext uri="{FF2B5EF4-FFF2-40B4-BE49-F238E27FC236}">
                  <a16:creationId xmlns:a16="http://schemas.microsoft.com/office/drawing/2014/main" id="{AC41C1C1-726C-541F-D849-1C11667D56E5}"/>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1">
              <a:extLst>
                <a:ext uri="{FF2B5EF4-FFF2-40B4-BE49-F238E27FC236}">
                  <a16:creationId xmlns:a16="http://schemas.microsoft.com/office/drawing/2014/main" id="{46413EC2-B569-0D55-F38B-644DB8D78E71}"/>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0" name="Date Placeholder 9">
            <a:extLst>
              <a:ext uri="{FF2B5EF4-FFF2-40B4-BE49-F238E27FC236}">
                <a16:creationId xmlns:a16="http://schemas.microsoft.com/office/drawing/2014/main" id="{FABD71D8-8919-13F8-3C79-4E9B3C46DF54}"/>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4959902A-07E0-4A6F-9ABA-110538A62F9F}" type="datetimeFigureOut">
              <a:rPr lang="ro-RO" altLang="en-US"/>
              <a:pPr>
                <a:defRPr/>
              </a:pPr>
              <a:t>14.10.2024</a:t>
            </a:fld>
            <a:endParaRPr lang="ro-RO" altLang="en-US"/>
          </a:p>
        </p:txBody>
      </p:sp>
    </p:spTree>
    <p:extLst>
      <p:ext uri="{BB962C8B-B14F-4D97-AF65-F5344CB8AC3E}">
        <p14:creationId xmlns:p14="http://schemas.microsoft.com/office/powerpoint/2010/main" val="206609748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5E7BE6D-8341-BAC9-9BC7-CA6F708912E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3" name="TextBox 7">
            <a:extLst>
              <a:ext uri="{FF2B5EF4-FFF2-40B4-BE49-F238E27FC236}">
                <a16:creationId xmlns:a16="http://schemas.microsoft.com/office/drawing/2014/main" id="{4502AE7F-9DCB-9B4A-7B4C-953AE1D5EA09}"/>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8">
            <a:extLst>
              <a:ext uri="{FF2B5EF4-FFF2-40B4-BE49-F238E27FC236}">
                <a16:creationId xmlns:a16="http://schemas.microsoft.com/office/drawing/2014/main" id="{7D9D977F-B4D0-075D-F552-BA3BFFF3DED9}"/>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9">
            <a:extLst>
              <a:ext uri="{FF2B5EF4-FFF2-40B4-BE49-F238E27FC236}">
                <a16:creationId xmlns:a16="http://schemas.microsoft.com/office/drawing/2014/main" id="{26EB2F9D-1648-0FD5-3D22-07A484D09DA6}"/>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70E1F4F3-BEFD-923F-F7CB-55EF81F76087}"/>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50A40511-4F54-636D-3E38-AD50539F7474}"/>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7C301378-16E3-7D6E-FFF6-40BB618E97A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ECEE5079-C486-CD43-FCD8-2E2A733379A0}"/>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92E8BC20-E84E-04DD-069A-40F6FEE6D5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20D34E85-2C0D-AAB5-8580-425C93A0D4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CFA17BF3-FF5A-B611-4CCC-DFE9DFAF99AD}"/>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32971BDC-71C9-810F-C89B-4625EE561222}"/>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EF21BF40-D0AE-AE8F-4298-778168EABE6A}"/>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9D2AE380-9EA6-9AEA-35CA-1DD026D1F93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7431A07F-DC54-061D-3C53-F81B4D6D999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C9A052A9-7BE2-391C-7ABA-DDC064368F3C}"/>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46EFCB89-F462-810B-5C44-13888574C7C9}"/>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F497E464-E2AB-CC81-311E-9DBFFA4C440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6B9CC240-5C59-221F-6E67-6EE977F6792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568CBF13-53E8-6267-61F0-E21529E2B791}"/>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D9B25980-E259-5A65-A8AF-3C622870BA2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7AD9F8AE-1BC5-C889-E4EF-C77D1076F7DB}"/>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9F5B59EC-DB0C-9CD8-82CB-F07659B068D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69530397-BF79-88A8-E116-9B3673A93167}"/>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0D3A4DC2-CF2A-4544-84F8-B49593B7D628}"/>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63BC570B-39DD-0D3D-E40D-038F02E5DC5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460C39F5-D0ED-D400-6F5E-6919B31E31FD}"/>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95E0151A-3A3E-2957-8632-EEE0B22751EE}"/>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FED2BEE2-5EAB-D3E9-6066-B7D5E88380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8A354EE9-3E3B-97F0-FDED-665F65B1A8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28EB1A4B-2E10-BB66-FBA3-B2AE3727DC05}"/>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CBA88F81-C8D9-3455-8278-1F82AC0F2027}"/>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28731AEA-0FAD-61EF-A132-225F646308BE}"/>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9C808CFB-3C85-9604-06B5-1ABA17980B0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2659236F-650B-2F84-91EB-FFAFD501AECD}"/>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9DE221FF-E0E3-91F7-419D-5BE09CAE4258}"/>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A3891179-ABB1-6F37-ED37-4B945BEE4E6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B6A76A46-1F69-AD16-25F1-44660959B67B}"/>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1955E106-1D3A-638F-1CE5-879780FD835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AC405DA9-1D7F-7C7B-96EF-4B75BA9B4D8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6073E545-4A8B-C775-A703-03CB91B89BC6}"/>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CBD405B3-0008-2F37-8F72-35A6AD2BA17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606B8D17-C749-9224-16F3-2D70871EE2C5}"/>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9F140344-F3BD-B11B-3293-AC8205624F8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B8F7828C-7E84-DF41-25F7-205BDEE35BF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15A65979-8DB0-0A73-02B4-8C6D265C5EB7}"/>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20D5A2FC-C768-50C0-EFA8-3B8072D95B1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ACF28465-2013-61F9-64F1-B6D1733BAAF2}"/>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BEF848E8-784D-033E-5307-848E6C226051}"/>
              </a:ext>
            </a:extLst>
          </p:cNvPr>
          <p:cNvGrpSpPr>
            <a:grpSpLocks noChangeAspect="1"/>
          </p:cNvGrpSpPr>
          <p:nvPr userDrawn="1"/>
        </p:nvGrpSpPr>
        <p:grpSpPr>
          <a:xfrm>
            <a:off x="19238400" y="1393200"/>
            <a:ext cx="2638800" cy="1009161"/>
            <a:chOff x="11201400" y="6490494"/>
            <a:chExt cx="1980057" cy="757237"/>
          </a:xfrm>
          <a:solidFill>
            <a:srgbClr val="FFFFFF"/>
          </a:solidFill>
        </p:grpSpPr>
        <p:sp>
          <p:nvSpPr>
            <p:cNvPr id="51" name="Freeform: Shape 53">
              <a:extLst>
                <a:ext uri="{FF2B5EF4-FFF2-40B4-BE49-F238E27FC236}">
                  <a16:creationId xmlns:a16="http://schemas.microsoft.com/office/drawing/2014/main" id="{55CF9E8B-B3A0-AB2D-09E6-AA6D9F1900A3}"/>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5595C3E6-4BCA-024C-A931-E5E168642658}"/>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BB73ACD3-A92A-C39C-A550-FD7029DF40B3}"/>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76F1786D-6363-CC43-B63F-7C2AC788BA3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78435FCC-7D60-F4C3-9C5B-43A22C0D3FAC}"/>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B3370B08-E9B9-6F24-2C7B-281A98C3B500}"/>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15DAEFE9-AD9D-6CB9-20C3-1D852799D923}"/>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503D30D5-1C33-A55C-1B7A-6B522E515C8E}"/>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B09AF3B4-4600-19BC-5820-5B5B2A537A23}"/>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07F59DB2-1112-706E-8DE6-B85F417A44FC}"/>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9938C1CA-FF87-383D-223B-697B4046CB2E}"/>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67AA9C3F-B0F2-BC5E-08DF-FBC8D4408642}"/>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49472697-9879-2EBC-BA40-007F489A2E0F}"/>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E2E172E1-F7B5-2385-DE57-7F414D811D18}"/>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587CD8A7-505C-3D65-E0D9-482577722837}"/>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B0EC6EB2-9076-3559-8201-F13644D4A4E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BB1627B8-8AC4-8094-70B5-61ED4FA40E10}"/>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8B682C0B-4ED2-7CB7-D1A3-BCC28F732448}"/>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960533BB-9090-EDA8-CE2C-A77D81DFFF56}"/>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74D614DC-48C0-D5CE-5EDB-271CEBFF21AF}"/>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9BFDCB64-5B64-9AD5-6836-A9BCB9219221}"/>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207D0AFF-1A56-C3A5-087F-80AD3B869E2A}"/>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B87C7FC9-B461-A0F8-8D7F-09AAACD3A0A1}"/>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C4D6D3B5-7FAA-FCBE-4BDB-75D1D9086DC6}"/>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656ECBC2-A1E5-88D2-B264-7B6C356BFD4D}"/>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CC4D2DBC-43E0-A02C-738E-97689E3D370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EE477282-7EAF-CA5B-360F-1E44B010ED61}"/>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721C4058-51A4-6620-B98C-33DD0887DB0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ABC0F926-E619-1592-CF86-1E752952F89A}"/>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799BB660-9F58-3773-6FAE-FA868C3190D6}"/>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B7F4E5B1-91D0-C7B6-1787-E76E2C6DE280}"/>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AF694700-FE8F-AD8D-4778-8CB95C6A132F}"/>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D7A2749C-804D-4E78-384F-3BAD9DD7ACBE}"/>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AF270FDD-5986-1ADF-6D9A-CD49A70BDCB6}"/>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9F6A0D02-3472-D619-A192-310D95868F81}"/>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B97D8AD1-6BDF-1585-6C29-8D5652602BE4}"/>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A0BA2635-4637-0A74-84CE-DBBB7F1A6B71}"/>
              </a:ext>
            </a:extLst>
          </p:cNvPr>
          <p:cNvGrpSpPr>
            <a:grpSpLocks noChangeAspect="1"/>
          </p:cNvGrpSpPr>
          <p:nvPr userDrawn="1"/>
        </p:nvGrpSpPr>
        <p:grpSpPr bwMode="auto">
          <a:xfrm>
            <a:off x="4381500" y="8812213"/>
            <a:ext cx="3146425" cy="3632200"/>
            <a:chOff x="11010900" y="5504656"/>
            <a:chExt cx="2359628" cy="2724721"/>
          </a:xfrm>
        </p:grpSpPr>
        <p:sp>
          <p:nvSpPr>
            <p:cNvPr id="88" name="Freeform: Shape 1052">
              <a:extLst>
                <a:ext uri="{FF2B5EF4-FFF2-40B4-BE49-F238E27FC236}">
                  <a16:creationId xmlns:a16="http://schemas.microsoft.com/office/drawing/2014/main" id="{5EF36082-53ED-2C70-258A-55CAE0502D97}"/>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3">
              <a:extLst>
                <a:ext uri="{FF2B5EF4-FFF2-40B4-BE49-F238E27FC236}">
                  <a16:creationId xmlns:a16="http://schemas.microsoft.com/office/drawing/2014/main" id="{C5ADE23B-E287-67F9-7AA2-889CCDFCE7F9}"/>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178494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itol">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8F4C5B98-4828-D68B-178B-F407C05C364A}"/>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grpSp>
        <p:nvGrpSpPr>
          <p:cNvPr id="4" name="Graphic 7">
            <a:extLst>
              <a:ext uri="{FF2B5EF4-FFF2-40B4-BE49-F238E27FC236}">
                <a16:creationId xmlns:a16="http://schemas.microsoft.com/office/drawing/2014/main" id="{9B6CCB67-7C71-5A60-238C-2385FCD57048}"/>
              </a:ext>
            </a:extLst>
          </p:cNvPr>
          <p:cNvGrpSpPr>
            <a:grpSpLocks/>
          </p:cNvGrpSpPr>
          <p:nvPr/>
        </p:nvGrpSpPr>
        <p:grpSpPr bwMode="auto">
          <a:xfrm>
            <a:off x="1011238" y="885825"/>
            <a:ext cx="1030287" cy="1495425"/>
            <a:chOff x="1011092" y="885600"/>
            <a:chExt cx="1030668" cy="1496004"/>
          </a:xfrm>
        </p:grpSpPr>
        <p:grpSp>
          <p:nvGrpSpPr>
            <p:cNvPr id="5" name="Graphic 7">
              <a:extLst>
                <a:ext uri="{FF2B5EF4-FFF2-40B4-BE49-F238E27FC236}">
                  <a16:creationId xmlns:a16="http://schemas.microsoft.com/office/drawing/2014/main" id="{3263AE22-B8D7-7CAE-C186-13D337E07122}"/>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597C5490-1FED-1D50-3BBF-AC56B9A665DF}"/>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9" name="Freeform: Shape 21">
                <a:extLst>
                  <a:ext uri="{FF2B5EF4-FFF2-40B4-BE49-F238E27FC236}">
                    <a16:creationId xmlns:a16="http://schemas.microsoft.com/office/drawing/2014/main" id="{2066BF64-AFA5-0DFD-A5EE-953762E902A2}"/>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6" name="Freeform: Shape 9">
              <a:extLst>
                <a:ext uri="{FF2B5EF4-FFF2-40B4-BE49-F238E27FC236}">
                  <a16:creationId xmlns:a16="http://schemas.microsoft.com/office/drawing/2014/main" id="{4D6E2C35-3F18-BA09-E389-AD74118B8BF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7" name="Freeform: Shape 10">
              <a:extLst>
                <a:ext uri="{FF2B5EF4-FFF2-40B4-BE49-F238E27FC236}">
                  <a16:creationId xmlns:a16="http://schemas.microsoft.com/office/drawing/2014/main" id="{932AA60E-C1C7-3B18-7F06-C95DBD91679F}"/>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8" name="Graphic 7">
              <a:extLst>
                <a:ext uri="{FF2B5EF4-FFF2-40B4-BE49-F238E27FC236}">
                  <a16:creationId xmlns:a16="http://schemas.microsoft.com/office/drawing/2014/main" id="{92C9513E-1328-16FC-DC6F-96274FEF0BE5}"/>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EC69B93F-043D-B898-8D18-9620CA81D50A}"/>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7" name="Freeform: Shape 19">
                <a:extLst>
                  <a:ext uri="{FF2B5EF4-FFF2-40B4-BE49-F238E27FC236}">
                    <a16:creationId xmlns:a16="http://schemas.microsoft.com/office/drawing/2014/main" id="{9FFA23F9-BFF4-34CF-E513-FFD33CA2FA6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9" name="Freeform: Shape 12">
              <a:extLst>
                <a:ext uri="{FF2B5EF4-FFF2-40B4-BE49-F238E27FC236}">
                  <a16:creationId xmlns:a16="http://schemas.microsoft.com/office/drawing/2014/main" id="{1C39F531-331C-03C7-0988-160329CC741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1" name="Freeform: Shape 13">
              <a:extLst>
                <a:ext uri="{FF2B5EF4-FFF2-40B4-BE49-F238E27FC236}">
                  <a16:creationId xmlns:a16="http://schemas.microsoft.com/office/drawing/2014/main" id="{EB9F6D6C-579F-78CB-C9F8-63030ECFEE79}"/>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4">
              <a:extLst>
                <a:ext uri="{FF2B5EF4-FFF2-40B4-BE49-F238E27FC236}">
                  <a16:creationId xmlns:a16="http://schemas.microsoft.com/office/drawing/2014/main" id="{BC721B64-3386-4A66-B8A3-65A70D19D43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5">
              <a:extLst>
                <a:ext uri="{FF2B5EF4-FFF2-40B4-BE49-F238E27FC236}">
                  <a16:creationId xmlns:a16="http://schemas.microsoft.com/office/drawing/2014/main" id="{8C7A8AE0-2BED-5AD2-DAA7-04788D9BD740}"/>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6">
              <a:extLst>
                <a:ext uri="{FF2B5EF4-FFF2-40B4-BE49-F238E27FC236}">
                  <a16:creationId xmlns:a16="http://schemas.microsoft.com/office/drawing/2014/main" id="{2B50A0ED-4DF3-097A-8DDF-F0C8D0F1704A}"/>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7">
              <a:extLst>
                <a:ext uri="{FF2B5EF4-FFF2-40B4-BE49-F238E27FC236}">
                  <a16:creationId xmlns:a16="http://schemas.microsoft.com/office/drawing/2014/main" id="{CF9A89E6-06B0-E699-AE16-6D122220255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title"/>
          </p:nvPr>
        </p:nvSpPr>
        <p:spPr>
          <a:xfrm>
            <a:off x="2880000" y="9730800"/>
            <a:ext cx="13604830" cy="2834622"/>
          </a:xfrm>
        </p:spPr>
        <p:txBody>
          <a:bodyPr anchor="t">
            <a:noAutofit/>
          </a:bodyPr>
          <a:lstStyle>
            <a:lvl1pPr>
              <a:defRPr sz="6600" b="1">
                <a:solidFill>
                  <a:schemeClr val="tx2"/>
                </a:solidFill>
                <a:latin typeface="+mn-lt"/>
              </a:defRPr>
            </a:lvl1pPr>
          </a:lstStyle>
          <a:p>
            <a:endParaRPr lang="ro-RO"/>
          </a:p>
        </p:txBody>
      </p:sp>
      <p:sp>
        <p:nvSpPr>
          <p:cNvPr id="10" name="Text Placeholder 9"/>
          <p:cNvSpPr>
            <a:spLocks noGrp="1"/>
          </p:cNvSpPr>
          <p:nvPr>
            <p:ph type="body" sz="quarter" idx="13"/>
          </p:nvPr>
        </p:nvSpPr>
        <p:spPr>
          <a:xfrm>
            <a:off x="19026000" y="9020429"/>
            <a:ext cx="4516438" cy="3523130"/>
          </a:xfrm>
        </p:spPr>
        <p:txBody>
          <a:bodyPr>
            <a:noAutofit/>
          </a:bodyPr>
          <a:lstStyle>
            <a:lvl1pPr marL="0" indent="0">
              <a:buNone/>
              <a:defRPr sz="32800">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A21269FA-B298-819E-0298-6B8938354700}"/>
              </a:ext>
            </a:extLst>
          </p:cNvPr>
          <p:cNvSpPr>
            <a:spLocks noGrp="1"/>
          </p:cNvSpPr>
          <p:nvPr>
            <p:ph type="sldNum" sz="quarter" idx="14"/>
          </p:nvPr>
        </p:nvSpPr>
        <p:spPr>
          <a:xfrm>
            <a:off x="-3175" y="12728575"/>
            <a:ext cx="1530350" cy="731838"/>
          </a:xfrm>
        </p:spPr>
        <p:txBody>
          <a:bodyPr/>
          <a:lstStyle>
            <a:lvl1pPr algn="ctr">
              <a:defRPr sz="2900" b="1" smtClean="0">
                <a:solidFill>
                  <a:schemeClr val="bg1"/>
                </a:solidFill>
              </a:defRPr>
            </a:lvl1pPr>
          </a:lstStyle>
          <a:p>
            <a:pPr>
              <a:defRPr/>
            </a:pPr>
            <a:fld id="{027555FD-1389-433B-8C0C-DBC8E6617C8C}" type="slidenum">
              <a:rPr lang="ro-RO" altLang="en-US"/>
              <a:pPr>
                <a:defRPr/>
              </a:pPr>
              <a:t>‹#›</a:t>
            </a:fld>
            <a:endParaRPr lang="ro-RO" altLang="en-US"/>
          </a:p>
        </p:txBody>
      </p:sp>
    </p:spTree>
    <p:extLst>
      <p:ext uri="{BB962C8B-B14F-4D97-AF65-F5344CB8AC3E}">
        <p14:creationId xmlns:p14="http://schemas.microsoft.com/office/powerpoint/2010/main" val="292226161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1C75334-35A2-1A2B-DF38-64F331F346B0}"/>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grpSp>
        <p:nvGrpSpPr>
          <p:cNvPr id="6" name="Graphic 8">
            <a:extLst>
              <a:ext uri="{FF2B5EF4-FFF2-40B4-BE49-F238E27FC236}">
                <a16:creationId xmlns:a16="http://schemas.microsoft.com/office/drawing/2014/main" id="{9C9A3855-2CD3-6CBB-2A39-D5EB7D314569}"/>
              </a:ext>
            </a:extLst>
          </p:cNvPr>
          <p:cNvGrpSpPr>
            <a:grpSpLocks/>
          </p:cNvGrpSpPr>
          <p:nvPr/>
        </p:nvGrpSpPr>
        <p:grpSpPr bwMode="auto">
          <a:xfrm>
            <a:off x="1011238" y="885825"/>
            <a:ext cx="1030287" cy="1495425"/>
            <a:chOff x="1011092" y="885600"/>
            <a:chExt cx="1030668" cy="1496004"/>
          </a:xfrm>
        </p:grpSpPr>
        <p:grpSp>
          <p:nvGrpSpPr>
            <p:cNvPr id="7" name="Graphic 8">
              <a:extLst>
                <a:ext uri="{FF2B5EF4-FFF2-40B4-BE49-F238E27FC236}">
                  <a16:creationId xmlns:a16="http://schemas.microsoft.com/office/drawing/2014/main" id="{D63DBA08-7688-F980-D223-08F778C1197E}"/>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E663DD08-6731-271F-7B33-272BF2A898EF}"/>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20" name="Freeform: Shape 21">
                <a:extLst>
                  <a:ext uri="{FF2B5EF4-FFF2-40B4-BE49-F238E27FC236}">
                    <a16:creationId xmlns:a16="http://schemas.microsoft.com/office/drawing/2014/main" id="{EF9D8636-EEDA-361C-C2F0-074100975D70}"/>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8" name="Freeform: Shape 9">
              <a:extLst>
                <a:ext uri="{FF2B5EF4-FFF2-40B4-BE49-F238E27FC236}">
                  <a16:creationId xmlns:a16="http://schemas.microsoft.com/office/drawing/2014/main" id="{9600A475-F439-15A3-A54E-8D0F59B88A11}"/>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9" name="Freeform: Shape 10">
              <a:extLst>
                <a:ext uri="{FF2B5EF4-FFF2-40B4-BE49-F238E27FC236}">
                  <a16:creationId xmlns:a16="http://schemas.microsoft.com/office/drawing/2014/main" id="{6F2C843B-A18E-A2ED-3551-D7BD87D08777}"/>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10" name="Graphic 8">
              <a:extLst>
                <a:ext uri="{FF2B5EF4-FFF2-40B4-BE49-F238E27FC236}">
                  <a16:creationId xmlns:a16="http://schemas.microsoft.com/office/drawing/2014/main" id="{6C8AE345-ACCD-CA35-91C4-B7ECFFA43EE2}"/>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18029BB2-135F-5AC1-5CDB-B9CDD19FF4EA}"/>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8" name="Freeform: Shape 19">
                <a:extLst>
                  <a:ext uri="{FF2B5EF4-FFF2-40B4-BE49-F238E27FC236}">
                    <a16:creationId xmlns:a16="http://schemas.microsoft.com/office/drawing/2014/main" id="{02C8A2C0-EAF1-8713-2331-C751C2920F1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11" name="Freeform: Shape 12">
              <a:extLst>
                <a:ext uri="{FF2B5EF4-FFF2-40B4-BE49-F238E27FC236}">
                  <a16:creationId xmlns:a16="http://schemas.microsoft.com/office/drawing/2014/main" id="{BBCAFBF4-DB95-F670-1F11-DCCE8925DAC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3">
              <a:extLst>
                <a:ext uri="{FF2B5EF4-FFF2-40B4-BE49-F238E27FC236}">
                  <a16:creationId xmlns:a16="http://schemas.microsoft.com/office/drawing/2014/main" id="{14B2FEE6-29B3-7AD4-9F3D-8FEE5E4241D8}"/>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4">
              <a:extLst>
                <a:ext uri="{FF2B5EF4-FFF2-40B4-BE49-F238E27FC236}">
                  <a16:creationId xmlns:a16="http://schemas.microsoft.com/office/drawing/2014/main" id="{6A89105F-7623-D512-C8F4-EAF2D2E79B67}"/>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5">
              <a:extLst>
                <a:ext uri="{FF2B5EF4-FFF2-40B4-BE49-F238E27FC236}">
                  <a16:creationId xmlns:a16="http://schemas.microsoft.com/office/drawing/2014/main" id="{A9D6D0CD-9FBD-E1B0-52C7-E92D7F517D9F}"/>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6">
              <a:extLst>
                <a:ext uri="{FF2B5EF4-FFF2-40B4-BE49-F238E27FC236}">
                  <a16:creationId xmlns:a16="http://schemas.microsoft.com/office/drawing/2014/main" id="{B8901E46-925E-8DC1-2117-15A9B8D4DF2F}"/>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6" name="Freeform: Shape 17">
              <a:extLst>
                <a:ext uri="{FF2B5EF4-FFF2-40B4-BE49-F238E27FC236}">
                  <a16:creationId xmlns:a16="http://schemas.microsoft.com/office/drawing/2014/main" id="{0CCCED6E-A7B1-AE6F-4AAD-81762380F2DB}"/>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1" name="TextBox 22">
            <a:extLst>
              <a:ext uri="{FF2B5EF4-FFF2-40B4-BE49-F238E27FC236}">
                <a16:creationId xmlns:a16="http://schemas.microsoft.com/office/drawing/2014/main" id="{8F199E0F-640E-EDD9-D43A-2F7E17D140E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5875199"/>
            <a:ext cx="9783170" cy="6494455"/>
          </a:xfrm>
        </p:spPr>
        <p:txBody>
          <a:bodyPr>
            <a:normAutofit/>
          </a:bodyPr>
          <a:lstStyle>
            <a:lvl1pPr marL="0" indent="0">
              <a:buNone/>
              <a:defRPr sz="2800">
                <a:solidFill>
                  <a:schemeClr val="tx2"/>
                </a:solidFill>
              </a:defRPr>
            </a:lvl1pPr>
            <a:lvl2pPr marL="914400" indent="0">
              <a:buNone/>
              <a:defRPr sz="2800">
                <a:solidFill>
                  <a:schemeClr val="tx2"/>
                </a:solidFill>
              </a:defRPr>
            </a:lvl2pPr>
            <a:lvl3pPr marL="1828800" indent="0">
              <a:buNone/>
              <a:defRPr sz="2800">
                <a:solidFill>
                  <a:schemeClr val="tx2"/>
                </a:solidFill>
              </a:defRPr>
            </a:lvl3pPr>
            <a:lvl4pPr marL="2743200" indent="0">
              <a:buNone/>
              <a:defRPr sz="2800">
                <a:solidFill>
                  <a:schemeClr val="tx2"/>
                </a:solidFill>
              </a:defRPr>
            </a:lvl4pPr>
            <a:lvl5pPr marL="3657600" indent="0">
              <a:buNone/>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24430" y="5875199"/>
            <a:ext cx="9783170" cy="6494456"/>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F10CBDAA-9607-FF72-594B-053D832C3E47}"/>
              </a:ext>
            </a:extLst>
          </p:cNvPr>
          <p:cNvSpPr>
            <a:spLocks noGrp="1"/>
          </p:cNvSpPr>
          <p:nvPr>
            <p:ph type="sldNum" sz="quarter" idx="10"/>
          </p:nvPr>
        </p:nvSpPr>
        <p:spPr>
          <a:xfrm>
            <a:off x="0" y="12728575"/>
            <a:ext cx="1527175" cy="731838"/>
          </a:xfrm>
        </p:spPr>
        <p:txBody>
          <a:bodyPr/>
          <a:lstStyle>
            <a:lvl1pPr algn="ctr">
              <a:defRPr sz="2900" smtClean="0">
                <a:solidFill>
                  <a:schemeClr val="bg1"/>
                </a:solidFill>
              </a:defRPr>
            </a:lvl1pPr>
          </a:lstStyle>
          <a:p>
            <a:pPr>
              <a:defRPr/>
            </a:pPr>
            <a:fld id="{FB5C7BD6-FAA2-48C4-AB65-835D844A7A63}" type="slidenum">
              <a:rPr lang="ro-RO" altLang="en-US"/>
              <a:pPr>
                <a:defRPr/>
              </a:pPr>
              <a:t>‹#›</a:t>
            </a:fld>
            <a:endParaRPr lang="ro-RO" altLang="en-US"/>
          </a:p>
        </p:txBody>
      </p:sp>
    </p:spTree>
    <p:extLst>
      <p:ext uri="{BB962C8B-B14F-4D97-AF65-F5344CB8AC3E}">
        <p14:creationId xmlns:p14="http://schemas.microsoft.com/office/powerpoint/2010/main" val="333914797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485293C-0DF1-2917-2CA2-71DF2D30EEBF}"/>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grpSp>
        <p:nvGrpSpPr>
          <p:cNvPr id="5" name="Graphic 8">
            <a:extLst>
              <a:ext uri="{FF2B5EF4-FFF2-40B4-BE49-F238E27FC236}">
                <a16:creationId xmlns:a16="http://schemas.microsoft.com/office/drawing/2014/main" id="{A692DFFD-F634-D1A5-77D2-DCB01A82584F}"/>
              </a:ext>
            </a:extLst>
          </p:cNvPr>
          <p:cNvGrpSpPr>
            <a:grpSpLocks/>
          </p:cNvGrpSpPr>
          <p:nvPr/>
        </p:nvGrpSpPr>
        <p:grpSpPr bwMode="auto">
          <a:xfrm>
            <a:off x="1011238" y="885825"/>
            <a:ext cx="1030287" cy="1495425"/>
            <a:chOff x="1011092" y="885600"/>
            <a:chExt cx="1030668" cy="1496004"/>
          </a:xfrm>
        </p:grpSpPr>
        <p:grpSp>
          <p:nvGrpSpPr>
            <p:cNvPr id="6" name="Graphic 8">
              <a:extLst>
                <a:ext uri="{FF2B5EF4-FFF2-40B4-BE49-F238E27FC236}">
                  <a16:creationId xmlns:a16="http://schemas.microsoft.com/office/drawing/2014/main" id="{9E1E4273-7980-D656-46D1-1127F1C6EE4D}"/>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F50C6AB4-2155-F4B9-02FA-8B84F4581BF3}"/>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20" name="Freeform: Shape 21">
                <a:extLst>
                  <a:ext uri="{FF2B5EF4-FFF2-40B4-BE49-F238E27FC236}">
                    <a16:creationId xmlns:a16="http://schemas.microsoft.com/office/drawing/2014/main" id="{794188DD-801F-33B4-1656-B8971463E279}"/>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7" name="Freeform: Shape 9">
              <a:extLst>
                <a:ext uri="{FF2B5EF4-FFF2-40B4-BE49-F238E27FC236}">
                  <a16:creationId xmlns:a16="http://schemas.microsoft.com/office/drawing/2014/main" id="{35077893-FE55-3063-6600-82B364A64C3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8" name="Freeform: Shape 10">
              <a:extLst>
                <a:ext uri="{FF2B5EF4-FFF2-40B4-BE49-F238E27FC236}">
                  <a16:creationId xmlns:a16="http://schemas.microsoft.com/office/drawing/2014/main" id="{01BE438C-F7BE-B8B5-2945-5144FAD4DDF8}"/>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10" name="Graphic 8">
              <a:extLst>
                <a:ext uri="{FF2B5EF4-FFF2-40B4-BE49-F238E27FC236}">
                  <a16:creationId xmlns:a16="http://schemas.microsoft.com/office/drawing/2014/main" id="{E457D0A6-B4B4-7EE9-A50E-3324B9EEB43F}"/>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97E3F83E-62D1-DC27-5C90-511C61CDBA17}"/>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8" name="Freeform: Shape 19">
                <a:extLst>
                  <a:ext uri="{FF2B5EF4-FFF2-40B4-BE49-F238E27FC236}">
                    <a16:creationId xmlns:a16="http://schemas.microsoft.com/office/drawing/2014/main" id="{1D4DAE6E-E8BA-D12E-7DA9-C6987980E069}"/>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11" name="Freeform: Shape 12">
              <a:extLst>
                <a:ext uri="{FF2B5EF4-FFF2-40B4-BE49-F238E27FC236}">
                  <a16:creationId xmlns:a16="http://schemas.microsoft.com/office/drawing/2014/main" id="{6CEFBF5E-0A44-3385-70D8-69F310527F55}"/>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3">
              <a:extLst>
                <a:ext uri="{FF2B5EF4-FFF2-40B4-BE49-F238E27FC236}">
                  <a16:creationId xmlns:a16="http://schemas.microsoft.com/office/drawing/2014/main" id="{70C5B679-1275-DA85-EB12-B2E1BE320E5B}"/>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4">
              <a:extLst>
                <a:ext uri="{FF2B5EF4-FFF2-40B4-BE49-F238E27FC236}">
                  <a16:creationId xmlns:a16="http://schemas.microsoft.com/office/drawing/2014/main" id="{1B13EC0D-4EF6-8CDB-14F7-7B8B5BB4F703}"/>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5">
              <a:extLst>
                <a:ext uri="{FF2B5EF4-FFF2-40B4-BE49-F238E27FC236}">
                  <a16:creationId xmlns:a16="http://schemas.microsoft.com/office/drawing/2014/main" id="{40181580-850F-702C-D4AA-A51CAFE9E471}"/>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6">
              <a:extLst>
                <a:ext uri="{FF2B5EF4-FFF2-40B4-BE49-F238E27FC236}">
                  <a16:creationId xmlns:a16="http://schemas.microsoft.com/office/drawing/2014/main" id="{8DB8D04E-EFB0-131C-BB5E-0EB1B154799C}"/>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6" name="Freeform: Shape 17">
              <a:extLst>
                <a:ext uri="{FF2B5EF4-FFF2-40B4-BE49-F238E27FC236}">
                  <a16:creationId xmlns:a16="http://schemas.microsoft.com/office/drawing/2014/main" id="{F25DB8FA-AE38-FF0B-ED87-882AF892E30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1" name="TextBox 22">
            <a:extLst>
              <a:ext uri="{FF2B5EF4-FFF2-40B4-BE49-F238E27FC236}">
                <a16:creationId xmlns:a16="http://schemas.microsoft.com/office/drawing/2014/main" id="{03290483-0C94-250C-53E6-FD85F947707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9" name="Picture Placeholder 8"/>
          <p:cNvSpPr>
            <a:spLocks noGrp="1"/>
          </p:cNvSpPr>
          <p:nvPr>
            <p:ph type="pic" sz="quarter" idx="13"/>
          </p:nvPr>
        </p:nvSpPr>
        <p:spPr>
          <a:xfrm>
            <a:off x="1463178" y="-19447"/>
            <a:ext cx="22920821" cy="13752909"/>
          </a:xfrm>
        </p:spPr>
        <p:txBody>
          <a:bodyPr rtlCol="0">
            <a:normAutofit/>
          </a:bodyPr>
          <a:lstStyle/>
          <a:p>
            <a:pPr lvl="0"/>
            <a:endParaRPr lang="ro-RO" noProof="0"/>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9817201"/>
            <a:ext cx="5760000" cy="3426852"/>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F4A67D90-F028-20FA-1982-382F75B8491C}"/>
              </a:ext>
            </a:extLst>
          </p:cNvPr>
          <p:cNvSpPr>
            <a:spLocks noGrp="1"/>
          </p:cNvSpPr>
          <p:nvPr>
            <p:ph type="sldNum" sz="quarter" idx="14"/>
          </p:nvPr>
        </p:nvSpPr>
        <p:spPr>
          <a:xfrm>
            <a:off x="0" y="12728575"/>
            <a:ext cx="1527175" cy="731838"/>
          </a:xfrm>
        </p:spPr>
        <p:txBody>
          <a:bodyPr/>
          <a:lstStyle>
            <a:lvl1pPr algn="ctr">
              <a:defRPr sz="2900" smtClean="0">
                <a:solidFill>
                  <a:schemeClr val="bg1"/>
                </a:solidFill>
              </a:defRPr>
            </a:lvl1pPr>
          </a:lstStyle>
          <a:p>
            <a:pPr>
              <a:defRPr/>
            </a:pPr>
            <a:fld id="{6D69BB67-47E2-4904-A555-EBFDA5968B55}" type="slidenum">
              <a:rPr lang="ro-RO" altLang="en-US"/>
              <a:pPr>
                <a:defRPr/>
              </a:pPr>
              <a:t>‹#›</a:t>
            </a:fld>
            <a:endParaRPr lang="ro-RO" altLang="en-US"/>
          </a:p>
        </p:txBody>
      </p:sp>
    </p:spTree>
    <p:extLst>
      <p:ext uri="{BB962C8B-B14F-4D97-AF65-F5344CB8AC3E}">
        <p14:creationId xmlns:p14="http://schemas.microsoft.com/office/powerpoint/2010/main" val="202699811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44E2A3E-0276-912C-3CEE-09196FA1B85A}"/>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grpSp>
        <p:nvGrpSpPr>
          <p:cNvPr id="5" name="Graphic 8">
            <a:extLst>
              <a:ext uri="{FF2B5EF4-FFF2-40B4-BE49-F238E27FC236}">
                <a16:creationId xmlns:a16="http://schemas.microsoft.com/office/drawing/2014/main" id="{DE9C86F8-2EB4-BAA6-2D4D-304A92E89878}"/>
              </a:ext>
            </a:extLst>
          </p:cNvPr>
          <p:cNvGrpSpPr>
            <a:grpSpLocks/>
          </p:cNvGrpSpPr>
          <p:nvPr/>
        </p:nvGrpSpPr>
        <p:grpSpPr bwMode="auto">
          <a:xfrm>
            <a:off x="744538" y="892175"/>
            <a:ext cx="3832225" cy="1555750"/>
            <a:chOff x="745200" y="892800"/>
            <a:chExt cx="3830868" cy="1554621"/>
          </a:xfrm>
        </p:grpSpPr>
        <p:grpSp>
          <p:nvGrpSpPr>
            <p:cNvPr id="6" name="Graphic 8">
              <a:extLst>
                <a:ext uri="{FF2B5EF4-FFF2-40B4-BE49-F238E27FC236}">
                  <a16:creationId xmlns:a16="http://schemas.microsoft.com/office/drawing/2014/main" id="{6DF5DE6A-D6C8-B413-0B72-F73B38BDE7AE}"/>
                </a:ext>
              </a:extLst>
            </p:cNvPr>
            <p:cNvGrpSpPr/>
            <p:nvPr/>
          </p:nvGrpSpPr>
          <p:grpSpPr>
            <a:xfrm>
              <a:off x="2199129" y="1172881"/>
              <a:ext cx="2376938" cy="909151"/>
              <a:chOff x="2199129" y="1172881"/>
              <a:chExt cx="2376938" cy="909151"/>
            </a:xfrm>
            <a:solidFill>
              <a:srgbClr val="262262"/>
            </a:solidFill>
          </p:grpSpPr>
          <p:sp>
            <p:nvSpPr>
              <p:cNvPr id="20" name="Freeform: Shape 20">
                <a:extLst>
                  <a:ext uri="{FF2B5EF4-FFF2-40B4-BE49-F238E27FC236}">
                    <a16:creationId xmlns:a16="http://schemas.microsoft.com/office/drawing/2014/main" id="{9F38B3D3-A72B-D273-FE8A-61D44DBA8E63}"/>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9057686E-F1E6-8C67-3FC3-C47994502CD8}"/>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E5E5DFA1-C9BB-9726-4D20-EB995C1604F2}"/>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394E619D-CE3E-6885-BD93-EB98E4E376F1}"/>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14CCAFD5-9667-0085-DE75-452D29BC087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ECDC571-9B8A-C9D5-448B-B7F763945B0F}"/>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0A859025-D95B-1976-4D73-59AFEBC83ADD}"/>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55907D2E-1198-DD37-94D5-1AC7EFB4EB6B}"/>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7DF27ECD-52E5-B418-6ED0-172C6D70FFA6}"/>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D26F941C-1B30-87C2-6DAB-50FDDDF0BD45}"/>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0AD65B7F-A1FC-5B89-4434-50AB356D1F74}"/>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11A77C3E-E551-CBB0-48B0-97D9CD9821B0}"/>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64A9D475-665E-C885-91A7-086A2E0416E1}"/>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16E349E9-3133-5799-534D-8C1B82B9EB18}"/>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C524C6EE-92B3-107B-F704-E37B24513090}"/>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DDB14B7F-B20C-1CCE-EBA8-23FFEAD7821E}"/>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804D84F6-F9B0-91B4-4832-4F396B281159}"/>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C0FC1E84-8194-9B8E-020C-AEF5B7B33704}"/>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1E32A50B-418F-5AAC-0E83-FE9E57930D7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8BBF7EEE-9187-1B41-E2DF-D7420530B689}"/>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72CF05CF-4907-1FAE-1637-145366ACD652}"/>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F41E75ED-2CEB-7F5F-D209-94F370B19C6C}"/>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D86ACD65-ED39-2A47-195E-85AF7A949786}"/>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2CE21BF0-B5A4-7FBA-C172-84DFADD381B6}"/>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5BDEA67C-5B94-DEC6-BB78-9C5CAC4FBAC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E63DC9EB-5925-70A4-D4D5-AE27EFFA2180}"/>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6785EA9F-EFFF-691D-EC58-90378D7057BA}"/>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4200BE83-DB85-5C4F-C51B-5BA621213E7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41E2F3B7-2559-BB85-6331-00DE59E1E944}"/>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EE3824D7-4D95-A991-1954-39AFD65D65F9}"/>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0">
                <a:extLst>
                  <a:ext uri="{FF2B5EF4-FFF2-40B4-BE49-F238E27FC236}">
                    <a16:creationId xmlns:a16="http://schemas.microsoft.com/office/drawing/2014/main" id="{14FB176A-1D66-DC86-F4E1-40531885F574}"/>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1">
                <a:extLst>
                  <a:ext uri="{FF2B5EF4-FFF2-40B4-BE49-F238E27FC236}">
                    <a16:creationId xmlns:a16="http://schemas.microsoft.com/office/drawing/2014/main" id="{D2F6225B-3F73-CB06-AE8A-F244EA889377}"/>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F072E412-7E97-7034-2DB8-453FD719B60A}"/>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F1FBD709-2184-5C53-983B-1B6CCA0B66BF}"/>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DDF0562D-1698-A102-6663-8EB4C441F731}"/>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7" name="Graphic 8">
              <a:extLst>
                <a:ext uri="{FF2B5EF4-FFF2-40B4-BE49-F238E27FC236}">
                  <a16:creationId xmlns:a16="http://schemas.microsoft.com/office/drawing/2014/main" id="{4220B2B3-4957-5347-3594-3C4C8B03079A}"/>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791D75D7-CC1C-3E16-6006-585ECBBBF9B4}"/>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9" name="Freeform: Shape 11">
                <a:extLst>
                  <a:ext uri="{FF2B5EF4-FFF2-40B4-BE49-F238E27FC236}">
                    <a16:creationId xmlns:a16="http://schemas.microsoft.com/office/drawing/2014/main" id="{110E84C9-0387-AB29-1015-33821A030541}"/>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0" name="Freeform: Shape 12">
                <a:extLst>
                  <a:ext uri="{FF2B5EF4-FFF2-40B4-BE49-F238E27FC236}">
                    <a16:creationId xmlns:a16="http://schemas.microsoft.com/office/drawing/2014/main" id="{DABBB3C8-5942-A0CA-B010-6E3DAE4158CB}"/>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1" name="Freeform: Shape 13">
                <a:extLst>
                  <a:ext uri="{FF2B5EF4-FFF2-40B4-BE49-F238E27FC236}">
                    <a16:creationId xmlns:a16="http://schemas.microsoft.com/office/drawing/2014/main" id="{79E49AE8-7641-A05C-49ED-90F86993C298}"/>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2" name="Freeform: Shape 14">
                <a:extLst>
                  <a:ext uri="{FF2B5EF4-FFF2-40B4-BE49-F238E27FC236}">
                    <a16:creationId xmlns:a16="http://schemas.microsoft.com/office/drawing/2014/main" id="{B007F79D-2536-FBBA-D3A7-32F77B1CDF9B}"/>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3" name="Freeform: Shape 15">
                <a:extLst>
                  <a:ext uri="{FF2B5EF4-FFF2-40B4-BE49-F238E27FC236}">
                    <a16:creationId xmlns:a16="http://schemas.microsoft.com/office/drawing/2014/main" id="{A1DD32B2-E508-932B-93AB-20D54265AD58}"/>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4" name="Freeform: Shape 16">
                <a:extLst>
                  <a:ext uri="{FF2B5EF4-FFF2-40B4-BE49-F238E27FC236}">
                    <a16:creationId xmlns:a16="http://schemas.microsoft.com/office/drawing/2014/main" id="{CF17F184-D373-20B4-7AEC-AB910F9627AE}"/>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5" name="Freeform: Shape 17">
                <a:extLst>
                  <a:ext uri="{FF2B5EF4-FFF2-40B4-BE49-F238E27FC236}">
                    <a16:creationId xmlns:a16="http://schemas.microsoft.com/office/drawing/2014/main" id="{675A6DCC-A5A9-EE4A-1E65-2E03493B6C5D}"/>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6" name="Freeform: Shape 18">
                <a:extLst>
                  <a:ext uri="{FF2B5EF4-FFF2-40B4-BE49-F238E27FC236}">
                    <a16:creationId xmlns:a16="http://schemas.microsoft.com/office/drawing/2014/main" id="{993AC2CD-6D48-96A3-C853-2C7E03F1FF83}"/>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7" name="Freeform: Shape 19">
                <a:extLst>
                  <a:ext uri="{FF2B5EF4-FFF2-40B4-BE49-F238E27FC236}">
                    <a16:creationId xmlns:a16="http://schemas.microsoft.com/office/drawing/2014/main" id="{C14D9774-CC2D-9757-5D0C-11973105E042}"/>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8" name="Freeform: Shape 20">
                <a:extLst>
                  <a:ext uri="{FF2B5EF4-FFF2-40B4-BE49-F238E27FC236}">
                    <a16:creationId xmlns:a16="http://schemas.microsoft.com/office/drawing/2014/main" id="{C02D6163-5483-D851-A2E1-216290FB9C6C}"/>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9" name="Freeform: Shape 21">
                <a:extLst>
                  <a:ext uri="{FF2B5EF4-FFF2-40B4-BE49-F238E27FC236}">
                    <a16:creationId xmlns:a16="http://schemas.microsoft.com/office/drawing/2014/main" id="{CF19E4CD-D007-9423-4946-6A1F7A429360}"/>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grpSp>
      </p:grpSp>
      <p:sp>
        <p:nvSpPr>
          <p:cNvPr id="55" name="TextBox 57">
            <a:extLst>
              <a:ext uri="{FF2B5EF4-FFF2-40B4-BE49-F238E27FC236}">
                <a16:creationId xmlns:a16="http://schemas.microsoft.com/office/drawing/2014/main" id="{70C81969-56B1-FB43-3C35-5D78C29345DF}"/>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56" name="Graphic 11">
            <a:extLst>
              <a:ext uri="{FF2B5EF4-FFF2-40B4-BE49-F238E27FC236}">
                <a16:creationId xmlns:a16="http://schemas.microsoft.com/office/drawing/2014/main" id="{CC6DBE10-E1D7-A66E-77DF-C90A003A2F77}"/>
              </a:ext>
            </a:extLst>
          </p:cNvPr>
          <p:cNvGrpSpPr>
            <a:grpSpLocks/>
          </p:cNvGrpSpPr>
          <p:nvPr userDrawn="1"/>
        </p:nvGrpSpPr>
        <p:grpSpPr bwMode="auto">
          <a:xfrm>
            <a:off x="3940175" y="9064625"/>
            <a:ext cx="4030663" cy="3614738"/>
            <a:chOff x="3940200" y="9064800"/>
            <a:chExt cx="4030179" cy="3614123"/>
          </a:xfrm>
        </p:grpSpPr>
        <p:sp>
          <p:nvSpPr>
            <p:cNvPr id="57" name="Freeform: Shape 59">
              <a:extLst>
                <a:ext uri="{FF2B5EF4-FFF2-40B4-BE49-F238E27FC236}">
                  <a16:creationId xmlns:a16="http://schemas.microsoft.com/office/drawing/2014/main" id="{3A6A0FE8-92F7-0B71-568B-96FEBF5CA0F1}"/>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sp>
          <p:nvSpPr>
            <p:cNvPr id="58" name="Freeform: Shape 60">
              <a:extLst>
                <a:ext uri="{FF2B5EF4-FFF2-40B4-BE49-F238E27FC236}">
                  <a16:creationId xmlns:a16="http://schemas.microsoft.com/office/drawing/2014/main" id="{4D440714-6A15-28E4-B54C-F545BFA3761F}"/>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59" name="Date Placeholder 66">
            <a:extLst>
              <a:ext uri="{FF2B5EF4-FFF2-40B4-BE49-F238E27FC236}">
                <a16:creationId xmlns:a16="http://schemas.microsoft.com/office/drawing/2014/main" id="{6099FA6A-EC36-4B19-A2CF-0E9FDB8945B2}"/>
              </a:ext>
            </a:extLst>
          </p:cNvPr>
          <p:cNvSpPr>
            <a:spLocks noGrp="1"/>
          </p:cNvSpPr>
          <p:nvPr>
            <p:ph type="dt" sz="half" idx="10"/>
          </p:nvPr>
        </p:nvSpPr>
        <p:spPr>
          <a:xfrm>
            <a:off x="1260475" y="12153900"/>
            <a:ext cx="4694238" cy="730250"/>
          </a:xfrm>
        </p:spPr>
        <p:txBody>
          <a:bodyPr rtlCol="0"/>
          <a:lstStyle>
            <a:lvl1pPr fontAlgn="auto">
              <a:spcBef>
                <a:spcPts val="0"/>
              </a:spcBef>
              <a:spcAft>
                <a:spcPts val="0"/>
              </a:spcAft>
              <a:defRPr>
                <a:solidFill>
                  <a:schemeClr val="bg1"/>
                </a:solidFill>
                <a:latin typeface="+mn-lt"/>
              </a:defRPr>
            </a:lvl1pPr>
          </a:lstStyle>
          <a:p>
            <a:pPr>
              <a:defRPr/>
            </a:pPr>
            <a:r>
              <a:rPr lang="ro-RO"/>
              <a:t>15.11.2023</a:t>
            </a:r>
          </a:p>
        </p:txBody>
      </p:sp>
    </p:spTree>
    <p:extLst>
      <p:ext uri="{BB962C8B-B14F-4D97-AF65-F5344CB8AC3E}">
        <p14:creationId xmlns:p14="http://schemas.microsoft.com/office/powerpoint/2010/main" val="1892537683"/>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96E488D-44B8-84E9-BE29-E4C15C95D573}"/>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grpSp>
        <p:nvGrpSpPr>
          <p:cNvPr id="3" name="Graphic 8">
            <a:extLst>
              <a:ext uri="{FF2B5EF4-FFF2-40B4-BE49-F238E27FC236}">
                <a16:creationId xmlns:a16="http://schemas.microsoft.com/office/drawing/2014/main" id="{4CF0FE63-5787-056B-9BFC-ACABBA28B595}"/>
              </a:ext>
            </a:extLst>
          </p:cNvPr>
          <p:cNvGrpSpPr>
            <a:grpSpLocks/>
          </p:cNvGrpSpPr>
          <p:nvPr/>
        </p:nvGrpSpPr>
        <p:grpSpPr bwMode="auto">
          <a:xfrm>
            <a:off x="744538" y="892175"/>
            <a:ext cx="3832225" cy="1555750"/>
            <a:chOff x="745200" y="892800"/>
            <a:chExt cx="3830868" cy="1554621"/>
          </a:xfrm>
        </p:grpSpPr>
        <p:grpSp>
          <p:nvGrpSpPr>
            <p:cNvPr id="4" name="Graphic 8">
              <a:extLst>
                <a:ext uri="{FF2B5EF4-FFF2-40B4-BE49-F238E27FC236}">
                  <a16:creationId xmlns:a16="http://schemas.microsoft.com/office/drawing/2014/main" id="{710C354D-3BCE-BBAB-58E6-7AB319DD4686}"/>
                </a:ext>
              </a:extLst>
            </p:cNvPr>
            <p:cNvGrpSpPr/>
            <p:nvPr/>
          </p:nvGrpSpPr>
          <p:grpSpPr>
            <a:xfrm>
              <a:off x="2199129" y="1172881"/>
              <a:ext cx="2376938" cy="909151"/>
              <a:chOff x="2199129" y="1172881"/>
              <a:chExt cx="2376938" cy="909151"/>
            </a:xfrm>
            <a:solidFill>
              <a:srgbClr val="262262"/>
            </a:solidFill>
          </p:grpSpPr>
          <p:sp>
            <p:nvSpPr>
              <p:cNvPr id="18" name="Freeform: Shape 20">
                <a:extLst>
                  <a:ext uri="{FF2B5EF4-FFF2-40B4-BE49-F238E27FC236}">
                    <a16:creationId xmlns:a16="http://schemas.microsoft.com/office/drawing/2014/main" id="{7AD317D4-02CF-D78B-D492-6196E5EE89D8}"/>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70692BFE-E99C-F76C-3F9F-50121736B7F4}"/>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FD123076-EB02-EAA2-A1DA-6F0730B74D5A}"/>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D33A5E37-10A7-5442-53F6-A4FFF4D9703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71DD7835-F136-3359-7580-8163B709A19B}"/>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7DAF7404-31D4-0D96-63C9-719E0E97245F}"/>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2C71D67-932D-1E17-B754-D6E8C9DEC73D}"/>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A36683BC-B3AF-FB28-F211-99EF4986C5D1}"/>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3F7EAB28-CAB3-16FB-6D91-F56610B36227}"/>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F04E6564-334F-6794-404F-61FC736F1EBB}"/>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2320E126-D30A-82AD-2887-16BD751B9D58}"/>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0792165F-1A74-CC53-B050-42DB358F0588}"/>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AEFF4F05-447C-2250-5202-ED08FA9CE1F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7F69D484-12E2-7984-1DAD-7B30A82FDEC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2A2D6A94-0E58-FEE3-B2AD-FF52F1528FE1}"/>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3D95EEDB-CF2F-BC99-FEFC-5EBE13AC539E}"/>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CD92EB0A-1B8D-F4D5-1A5F-D3CDC5C7F087}"/>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EF537158-E3EA-E51D-7D8C-17EE6DEBD6B8}"/>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B8B372E7-F60B-1E4B-9F77-3608580B0475}"/>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023360E2-996E-4E4D-479E-2E440F024111}"/>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3F81CE06-CCF2-9615-CC03-AE7584A528D2}"/>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CFE26BCA-0D05-32D4-A4A6-E41B0009790B}"/>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4CA347DF-7B89-F4A9-D2B4-61384FAACB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FD5D9DF6-441D-97EB-9880-EEDB1A6B8EEA}"/>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61A02616-D35B-A4B6-7C5C-38CAB01CDC9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0FD1A84D-E9F8-EB59-49BA-DB4274192D91}"/>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31C86171-708B-2603-29A2-103625A23742}"/>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876ED426-0FFF-3F9D-84ED-B2CA5A6E4217}"/>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3AAB2DD4-ECDF-904D-1B81-AAA27C9224D9}"/>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AF5DF394-214A-F56C-6775-106154C6C83C}"/>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CE2C4E55-0043-FAD9-B737-4DA7C069AAB1}"/>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6A6902DE-7849-60E4-C5AC-968A8CF791EF}"/>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2">
                <a:extLst>
                  <a:ext uri="{FF2B5EF4-FFF2-40B4-BE49-F238E27FC236}">
                    <a16:creationId xmlns:a16="http://schemas.microsoft.com/office/drawing/2014/main" id="{396CDEEA-2A4A-6CC5-B118-8F153B22AD3E}"/>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3">
                <a:extLst>
                  <a:ext uri="{FF2B5EF4-FFF2-40B4-BE49-F238E27FC236}">
                    <a16:creationId xmlns:a16="http://schemas.microsoft.com/office/drawing/2014/main" id="{21AD24E0-868B-1085-F7F2-C5E4B2D17E0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59FBE723-84BC-486C-96A6-5C940DAB8DC4}"/>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5" name="Graphic 8">
              <a:extLst>
                <a:ext uri="{FF2B5EF4-FFF2-40B4-BE49-F238E27FC236}">
                  <a16:creationId xmlns:a16="http://schemas.microsoft.com/office/drawing/2014/main" id="{AD570F6E-90BB-406F-3F2D-A41250160D65}"/>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617CBBB0-5658-ECA5-6815-0D03C443B358}"/>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7" name="Freeform: Shape 11">
                <a:extLst>
                  <a:ext uri="{FF2B5EF4-FFF2-40B4-BE49-F238E27FC236}">
                    <a16:creationId xmlns:a16="http://schemas.microsoft.com/office/drawing/2014/main" id="{22458906-8014-3540-FCAB-57D11ADCDC85}"/>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8" name="Freeform: Shape 12">
                <a:extLst>
                  <a:ext uri="{FF2B5EF4-FFF2-40B4-BE49-F238E27FC236}">
                    <a16:creationId xmlns:a16="http://schemas.microsoft.com/office/drawing/2014/main" id="{63C19CEB-0DB7-F0EE-88CF-DFFF6559407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9" name="Freeform: Shape 13">
                <a:extLst>
                  <a:ext uri="{FF2B5EF4-FFF2-40B4-BE49-F238E27FC236}">
                    <a16:creationId xmlns:a16="http://schemas.microsoft.com/office/drawing/2014/main" id="{8D22BC12-8059-E42A-0647-2349E2FDE848}"/>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0" name="Freeform: Shape 14">
                <a:extLst>
                  <a:ext uri="{FF2B5EF4-FFF2-40B4-BE49-F238E27FC236}">
                    <a16:creationId xmlns:a16="http://schemas.microsoft.com/office/drawing/2014/main" id="{AEDC3BAC-0F69-6C1F-0C4F-92224392E1AC}"/>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1" name="Freeform: Shape 15">
                <a:extLst>
                  <a:ext uri="{FF2B5EF4-FFF2-40B4-BE49-F238E27FC236}">
                    <a16:creationId xmlns:a16="http://schemas.microsoft.com/office/drawing/2014/main" id="{B059B194-5F2F-B16C-D7D1-726CC9014EF3}"/>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2" name="Freeform: Shape 16">
                <a:extLst>
                  <a:ext uri="{FF2B5EF4-FFF2-40B4-BE49-F238E27FC236}">
                    <a16:creationId xmlns:a16="http://schemas.microsoft.com/office/drawing/2014/main" id="{9C8C9814-CA98-AF54-C952-55972FE90602}"/>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3" name="Freeform: Shape 17">
                <a:extLst>
                  <a:ext uri="{FF2B5EF4-FFF2-40B4-BE49-F238E27FC236}">
                    <a16:creationId xmlns:a16="http://schemas.microsoft.com/office/drawing/2014/main" id="{341A6A22-4616-EEEA-7D0D-BA92666F159F}"/>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4" name="Freeform: Shape 18">
                <a:extLst>
                  <a:ext uri="{FF2B5EF4-FFF2-40B4-BE49-F238E27FC236}">
                    <a16:creationId xmlns:a16="http://schemas.microsoft.com/office/drawing/2014/main" id="{0B215E8D-35F0-CA3C-389B-13157B877796}"/>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5" name="Freeform: Shape 19">
                <a:extLst>
                  <a:ext uri="{FF2B5EF4-FFF2-40B4-BE49-F238E27FC236}">
                    <a16:creationId xmlns:a16="http://schemas.microsoft.com/office/drawing/2014/main" id="{1619D46B-934E-52B3-E05C-335561583D6E}"/>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6" name="Freeform: Shape 20">
                <a:extLst>
                  <a:ext uri="{FF2B5EF4-FFF2-40B4-BE49-F238E27FC236}">
                    <a16:creationId xmlns:a16="http://schemas.microsoft.com/office/drawing/2014/main" id="{694F387A-FABE-C483-5E9D-D88454B41D8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7" name="Freeform: Shape 21">
                <a:extLst>
                  <a:ext uri="{FF2B5EF4-FFF2-40B4-BE49-F238E27FC236}">
                    <a16:creationId xmlns:a16="http://schemas.microsoft.com/office/drawing/2014/main" id="{44800FDB-5D09-637E-607C-92A0095756DA}"/>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grpSp>
      </p:grpSp>
      <p:grpSp>
        <p:nvGrpSpPr>
          <p:cNvPr id="53" name="Graphic 11">
            <a:extLst>
              <a:ext uri="{FF2B5EF4-FFF2-40B4-BE49-F238E27FC236}">
                <a16:creationId xmlns:a16="http://schemas.microsoft.com/office/drawing/2014/main" id="{80ADF042-1D92-2671-4128-DE3553CE457F}"/>
              </a:ext>
            </a:extLst>
          </p:cNvPr>
          <p:cNvGrpSpPr>
            <a:grpSpLocks/>
          </p:cNvGrpSpPr>
          <p:nvPr/>
        </p:nvGrpSpPr>
        <p:grpSpPr bwMode="auto">
          <a:xfrm>
            <a:off x="3940175" y="9064625"/>
            <a:ext cx="4030663" cy="3614738"/>
            <a:chOff x="3940200" y="9064800"/>
            <a:chExt cx="4030179" cy="3614123"/>
          </a:xfrm>
        </p:grpSpPr>
        <p:sp>
          <p:nvSpPr>
            <p:cNvPr id="54" name="Freeform: Shape 58">
              <a:extLst>
                <a:ext uri="{FF2B5EF4-FFF2-40B4-BE49-F238E27FC236}">
                  <a16:creationId xmlns:a16="http://schemas.microsoft.com/office/drawing/2014/main" id="{4E8C32FF-80D2-5BDC-8705-F80CB2E191FC}"/>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sp>
          <p:nvSpPr>
            <p:cNvPr id="55" name="Freeform: Shape 59">
              <a:extLst>
                <a:ext uri="{FF2B5EF4-FFF2-40B4-BE49-F238E27FC236}">
                  <a16:creationId xmlns:a16="http://schemas.microsoft.com/office/drawing/2014/main" id="{C6C539EC-2E60-A080-58F8-6737D84D8FB5}"/>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grpSp>
      <p:sp>
        <p:nvSpPr>
          <p:cNvPr id="56" name="TextBox 60">
            <a:extLst>
              <a:ext uri="{FF2B5EF4-FFF2-40B4-BE49-F238E27FC236}">
                <a16:creationId xmlns:a16="http://schemas.microsoft.com/office/drawing/2014/main" id="{4303A756-3E4E-DF26-5BEA-B412364151C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57" name="TextBox 61">
            <a:extLst>
              <a:ext uri="{FF2B5EF4-FFF2-40B4-BE49-F238E27FC236}">
                <a16:creationId xmlns:a16="http://schemas.microsoft.com/office/drawing/2014/main" id="{080819D0-09CC-5527-5F69-45AA52EA7C1B}"/>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8" name="TextBox 62">
            <a:extLst>
              <a:ext uri="{FF2B5EF4-FFF2-40B4-BE49-F238E27FC236}">
                <a16:creationId xmlns:a16="http://schemas.microsoft.com/office/drawing/2014/main" id="{3A881129-3BB6-DA92-2680-C7209F30562F}"/>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spTree>
    <p:extLst>
      <p:ext uri="{BB962C8B-B14F-4D97-AF65-F5344CB8AC3E}">
        <p14:creationId xmlns:p14="http://schemas.microsoft.com/office/powerpoint/2010/main" val="134597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C5A6D18-5D1D-B798-65D9-6BA1F1B09B6D}"/>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5" name="TextBox 7">
            <a:extLst>
              <a:ext uri="{FF2B5EF4-FFF2-40B4-BE49-F238E27FC236}">
                <a16:creationId xmlns:a16="http://schemas.microsoft.com/office/drawing/2014/main" id="{00612318-8D89-748B-7B0A-6D77DAC3C24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CD47C70D-2023-9A15-F1FD-6CF15B2E9E2F}"/>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E145EA96-CC00-77C8-47DF-79FEA1C4E37A}"/>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28DC3836-91C3-05D1-F73E-050ADD58CE5B}"/>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162FF1D9-048D-01CE-FCE3-B479CA33C4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9935B5B4-8128-C9E4-1264-9AD266E4F3B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81FD1060-5B20-5633-7415-2F07578CF853}"/>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9C017177-5818-55F0-9A30-D15CC696C588}"/>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1B13B8A0-AE25-8EA8-97F2-0E645FCE423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91D2458C-69EF-C284-5EA5-31B63FF091CD}"/>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D50EC9B8-A3B3-492D-F7FD-02A4C14ED4ED}"/>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473B465A-F008-9896-F92F-9A49364C1DE1}"/>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29831BF8-2568-0B9C-2EA5-7AC82BA4477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A182825-9C53-EAA5-5B60-726BD162A29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21AF9038-2099-9B24-8C70-566B4DDFF50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0AF57010-1D17-6EC8-1E60-709BF6E6E81B}"/>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E9C895B3-B709-2DEB-54E6-47DA790D553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61AFCFF7-3715-6F9A-508E-89DDCA152F1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9F98F734-64C6-CB2C-399C-BAF6512AA40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B7C5ACE5-9DC3-D0CF-89B7-B92C0B84DA6E}"/>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7EBB36C3-85E9-8085-D426-D172CDC68B30}"/>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C576E8CA-BA43-39E1-8860-4F5145BEC9A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C48D6A5C-39EB-1AE3-31B4-05CFB6F2D80C}"/>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B4708A8B-5EF9-69B4-067E-3FC707E458E6}"/>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D223E152-B68E-798D-DAD6-460EA5A3961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71EC6E37-D185-F52E-B81C-30E2AD7358A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DD196672-EE31-6F36-D692-A432D2DBF893}"/>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4FE6503D-9347-C356-731D-5C21A56BF05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F7E3B6EA-4E8E-5DDD-7564-91A9E6D949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8D666512-5845-540B-AFB5-96E3FB1C82EA}"/>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28C24D04-7B78-AAF0-A5BC-0E7B596AC2A9}"/>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C304FEBE-5BFA-2653-47BD-57ADA98D57B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29A10F73-D14B-7705-E8F4-5A2E2554D0DB}"/>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372EE279-0211-B4A8-8DD3-29DC8977AC5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769A711B-E4FF-6F3E-B4C9-7385DDC91D3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115AD03D-6AB5-E039-9264-66575E57779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8A8C6DA5-6020-309E-69FD-C52B8976744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2AF853E2-11E2-C6DF-9B44-F27B0C44690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C8792857-F454-D980-0A2C-970C29C3E0F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11A29EB9-6DCE-5062-AB66-CC3A04D16861}"/>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F0E94F84-E52C-7827-DDE3-B68F4BF4920A}"/>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2787F985-C8DF-B820-8809-5D32A879D975}"/>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379AAE7A-0062-3178-A606-7B9DFC0890D8}"/>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D38629C2-5EB3-56E8-99F5-2C773B7700C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1FC4A8A2-7DDF-0905-9B63-4D0AECA526DA}"/>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3F49F7F0-E6E7-1902-22E2-65298ADF41DF}"/>
              </a:ext>
            </a:extLst>
          </p:cNvPr>
          <p:cNvGrpSpPr/>
          <p:nvPr/>
        </p:nvGrpSpPr>
        <p:grpSpPr>
          <a:xfrm>
            <a:off x="19238400" y="1393200"/>
            <a:ext cx="4042467" cy="1008429"/>
            <a:chOff x="19238400" y="1393200"/>
            <a:chExt cx="4042467" cy="1008429"/>
          </a:xfrm>
          <a:solidFill>
            <a:srgbClr val="FFFFFF"/>
          </a:solidFill>
        </p:grpSpPr>
        <p:sp>
          <p:nvSpPr>
            <p:cNvPr id="51" name="Freeform: Shape 51">
              <a:extLst>
                <a:ext uri="{FF2B5EF4-FFF2-40B4-BE49-F238E27FC236}">
                  <a16:creationId xmlns:a16="http://schemas.microsoft.com/office/drawing/2014/main" id="{481C98CE-5BA0-E36F-A1E4-850A707C6BB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EB6BB318-6C69-BED8-585B-17DAEB2A8E7A}"/>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27898C93-A28E-1C06-C291-FB099626F34E}"/>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75EE6440-A3E3-AF6E-D149-420030B7E5D2}"/>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AC119F21-095A-A024-157D-C63C533B65E4}"/>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F8528618-078D-5C08-39AD-85A01D5BA504}"/>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E82E2B81-3C34-C3F4-B3CA-646BB8087BDC}"/>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ABA66571-9EB8-C855-86CF-605C92BD15F5}"/>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682EB00B-FC25-D5B6-63E4-1D8972548529}"/>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CF41DAC9-A1E7-E3FB-270D-B930E434EC70}"/>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6F981682-C970-9C58-5138-76992B8F2EB6}"/>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89B34E33-9288-CC5A-1C55-DB541FE2605D}"/>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8AA08366-D456-F971-3641-2E203CFBB87C}"/>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1E416979-F8B4-8A84-5349-E04022442F79}"/>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8D0AFCE6-5BE7-36AC-2C4A-81423DD60333}"/>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0984FE11-ABBB-7E60-E1AF-FCD54C4D238B}"/>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A0A90D39-6FE6-2967-3843-73768097406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50DE614A-2501-26B7-53A9-0144EBD89C73}"/>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89FE4A09-4ADE-7B6F-26B0-CD151E49F576}"/>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4BE96750-67A0-C6F9-ED64-BBA15A473C6C}"/>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F8971B41-A167-09AB-BEAC-0F888DDAA7E1}"/>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33403955-EE42-603F-D63E-37565F277E0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301E81F9-0D21-68AC-7B1D-BB67B4B544A2}"/>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651F57C6-2BA1-D2D3-D690-623C6085A63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9E6B451-0735-1A76-4467-0C24C896D3D2}"/>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15107021-E8A5-2C70-CC02-D5A325F5604A}"/>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DA4E0AF7-0E6B-4C24-A11D-9BDC7812C38C}"/>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56D5D6DF-DA72-A673-267C-8BD9458EC74C}"/>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CBA8393D-B451-5089-36AD-9BD3C5E08CA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C054E440-0BE3-8C44-4075-D9012B1241AB}"/>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A66A2805-1947-885B-4BF3-EB937A748EC2}"/>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0F7DF173-B9B7-F047-C45F-51383572AABC}"/>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23B45381-93B9-11C9-10E8-61367E8DF023}"/>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46096F1-162C-77FD-E3FB-A2ACD084D7D8}"/>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150295FB-6560-6D65-D767-859FDB95B27C}"/>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29C43609-F58E-8082-05F7-C0020FCE9553}"/>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0602FEE0-5C85-7410-2861-FB22546EAB25}"/>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6C371817-BE44-C986-EEEC-01DC98551E29}"/>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5271C647-84F1-0C38-37A3-500E8D25CD0C}"/>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5EF80CFA-0D48-738C-9DC9-A07E59D998E7}"/>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655C48B2-A93D-9CA3-002E-CA9E8DE1DFA6}"/>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751F83EE-E0DA-4D53-70E3-491F0484F276}"/>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D1D58557-A7D3-8942-27D8-55D517C3051F}"/>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B9DF635E-DD02-4CE5-509D-DF447DC3F73A}"/>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7D2EF7D1-21BA-1994-EAE8-5C2746A0D326}"/>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0B73F194-8166-8F3E-0244-7856F1EF4AD1}"/>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32D2A548-F373-DD38-6D1F-7706E0AF73B8}"/>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B5ED6877-11C3-03D2-51B9-63F84A5EC58B}"/>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ED6F25C3-EF99-C785-6DF5-016EDA3424C7}"/>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482CB42A-A10F-3FEB-D0C9-49C0CC2DA680}"/>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D78D7C72-6F00-4938-5EAA-FB5348F47E93}"/>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56666C6A-9840-2B46-C76E-AC1A03C9F28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58D402F1-A800-85C6-4504-173B6437957C}"/>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16D751EE-C1B4-CB01-3FB0-2F340522B2C0}"/>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DFDE30AB-FCED-2344-50D5-3C8118EC785E}"/>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EC03C196-97E5-EBF3-FF41-37FFABB27454}"/>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E1B845EA-EB21-0F4F-70F5-96377B035B59}"/>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C755FC36-8A23-CDEB-6163-9C94AA12503B}"/>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3BF752CA-5818-0ECC-1F5C-7195DA2BC0E0}"/>
              </a:ext>
            </a:extLst>
          </p:cNvPr>
          <p:cNvGrpSpPr>
            <a:grpSpLocks/>
          </p:cNvGrpSpPr>
          <p:nvPr userDrawn="1"/>
        </p:nvGrpSpPr>
        <p:grpSpPr bwMode="auto">
          <a:xfrm>
            <a:off x="4800600" y="8320088"/>
            <a:ext cx="2306638" cy="3397250"/>
            <a:chOff x="4624160" y="4815543"/>
            <a:chExt cx="2307145" cy="3397472"/>
          </a:xfrm>
        </p:grpSpPr>
        <p:sp>
          <p:nvSpPr>
            <p:cNvPr id="110" name="Freeform: Shape 112">
              <a:extLst>
                <a:ext uri="{FF2B5EF4-FFF2-40B4-BE49-F238E27FC236}">
                  <a16:creationId xmlns:a16="http://schemas.microsoft.com/office/drawing/2014/main" id="{2E95CF22-2687-DBAD-5777-B14ED76AF1BD}"/>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111" name="Freeform: Shape 113">
              <a:extLst>
                <a:ext uri="{FF2B5EF4-FFF2-40B4-BE49-F238E27FC236}">
                  <a16:creationId xmlns:a16="http://schemas.microsoft.com/office/drawing/2014/main" id="{C83C2A51-E503-AAC1-ACF8-B5E0C21169B6}"/>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2" name="Date Placeholder 9">
            <a:extLst>
              <a:ext uri="{FF2B5EF4-FFF2-40B4-BE49-F238E27FC236}">
                <a16:creationId xmlns:a16="http://schemas.microsoft.com/office/drawing/2014/main" id="{EB512293-5B5E-1A6C-E7F1-5C36B7DA09C1}"/>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2F5DAD03-EC65-45D9-8A99-6CD38EE85584}" type="datetimeFigureOut">
              <a:rPr lang="ro-RO" altLang="en-US"/>
              <a:pPr>
                <a:defRPr/>
              </a:pPr>
              <a:t>14.10.2024</a:t>
            </a:fld>
            <a:endParaRPr lang="ro-RO" altLang="en-US"/>
          </a:p>
        </p:txBody>
      </p:sp>
    </p:spTree>
    <p:extLst>
      <p:ext uri="{BB962C8B-B14F-4D97-AF65-F5344CB8AC3E}">
        <p14:creationId xmlns:p14="http://schemas.microsoft.com/office/powerpoint/2010/main" val="4027547572"/>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BE7B8B1-E686-8788-138F-C1457C53E880}"/>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3" name="TextBox 7">
            <a:extLst>
              <a:ext uri="{FF2B5EF4-FFF2-40B4-BE49-F238E27FC236}">
                <a16:creationId xmlns:a16="http://schemas.microsoft.com/office/drawing/2014/main" id="{C57EC15D-2DB2-060E-47D4-2D641A0B5DA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8">
            <a:extLst>
              <a:ext uri="{FF2B5EF4-FFF2-40B4-BE49-F238E27FC236}">
                <a16:creationId xmlns:a16="http://schemas.microsoft.com/office/drawing/2014/main" id="{152A232A-D791-DBDC-8C72-CFC6E42DF5B1}"/>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9">
            <a:extLst>
              <a:ext uri="{FF2B5EF4-FFF2-40B4-BE49-F238E27FC236}">
                <a16:creationId xmlns:a16="http://schemas.microsoft.com/office/drawing/2014/main" id="{BEE2E9C8-BAB5-27CD-5505-784ACFB3ACA1}"/>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6C40DFFD-F854-0A56-F7CB-E65CF7F6ACD4}"/>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1A13E4A5-9C18-6886-879A-5C358F18181B}"/>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68BAEA75-8D96-7B58-62D4-64C75577801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CC1A8DD2-B420-F611-C8E9-3280C0B6E30D}"/>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F774F316-A6A6-8766-5812-8D08EC736EB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BFC20F7D-E929-6E8C-B3C8-B07CC0FA818A}"/>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8D599A11-7DF7-EAF8-E8FC-2C397306DDA0}"/>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FD91861E-0A46-24F7-D50B-089E6E32DEF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37D8835F-C2E0-DDED-42CA-7176F7BC00F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417FD9D3-1F21-3E80-273A-0A4D9FF90D8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30BB2CE9-7EEF-734C-E153-88FD00579F2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A3C851E3-31DA-EBDF-4DEE-34F5EF8D973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61013294-0CE8-C807-3BBE-E334FFD8D74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EF28EB96-6CBC-A561-4C92-26067377B0A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118D0B15-08F5-A848-3496-523A99852B7C}"/>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178E72A1-3DA0-A8D0-10C2-84221A28819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2C3C4604-4657-1561-4FDD-095D36DE499E}"/>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7D8EF2B1-DA22-C508-959D-9C7A469B3C8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25E6CDA9-7FE1-DA4C-56EB-1EF6096199FE}"/>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F5AD4D0A-160B-7592-41CF-2F69B5B415D7}"/>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E5C7116E-E773-93FE-780F-9D579BE4B7F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B7BB5FCA-B85E-416A-0B6D-BD806375A352}"/>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C3A9C14F-E98E-1463-804A-25F22B839F4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AAC1FE9F-3CCF-C897-CA8E-CAF0FA1B55A0}"/>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0A772805-1D95-70FF-9A22-6E923D2D64D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EBCFBAD9-7E2D-34A0-EC16-572843F1279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291C68DF-B5BB-A961-C556-D6BD49FCA8C9}"/>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55BD1E73-3A1C-1178-9B1D-B37AF9AF85B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32DF464A-1B9C-5E7A-6271-828D70F6058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30F3872B-0D8A-ACE1-CCD2-7A58BA3616C8}"/>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AAF5B2E9-0605-9E0C-C4AB-980A47A607FA}"/>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935EC879-7488-5361-2DFB-BA1034CAF22B}"/>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3A450B9B-CB02-872D-D755-4E974DC51B3D}"/>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DBC23372-ECAA-22CD-5A45-858C72CE68CE}"/>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2F65C52-4E73-C819-31F4-736F3280B24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65C43C6-2CFB-3EB8-EA5F-49CCEB84F34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4BE60DF0-FA6B-62DE-5578-1339B8F0DC1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4B9A0270-1632-A0B3-DE7B-DF884F77F1C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6F2FD83-76BF-AA2C-B890-2E680A282003}"/>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DFC480D6-C24A-5B2A-3828-6AD278B989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07A306C0-5420-72CA-3A20-795618B69F74}"/>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AD990225-1B94-20D0-337A-6E60BE63EF4F}"/>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9CB1F935-C2A3-2251-7C14-892C44D5961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99C7EAEB-ADE1-EF92-B47F-F12956017E27}"/>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F9D4980E-C424-E823-9777-F3CBEF43B272}"/>
              </a:ext>
            </a:extLst>
          </p:cNvPr>
          <p:cNvGrpSpPr/>
          <p:nvPr userDrawn="1"/>
        </p:nvGrpSpPr>
        <p:grpSpPr>
          <a:xfrm>
            <a:off x="19238400" y="1393200"/>
            <a:ext cx="4042467" cy="1008429"/>
            <a:chOff x="19238400" y="1393200"/>
            <a:chExt cx="4042467" cy="1008429"/>
          </a:xfrm>
          <a:solidFill>
            <a:srgbClr val="FFFFFF"/>
          </a:solidFill>
        </p:grpSpPr>
        <p:sp>
          <p:nvSpPr>
            <p:cNvPr id="51" name="Freeform: Shape 53">
              <a:extLst>
                <a:ext uri="{FF2B5EF4-FFF2-40B4-BE49-F238E27FC236}">
                  <a16:creationId xmlns:a16="http://schemas.microsoft.com/office/drawing/2014/main" id="{4123F895-F8DF-CFE6-192F-5795169DF5D1}"/>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A3995432-8B03-1A8C-F88C-9AFFBDC37E5A}"/>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CEC33045-DAE4-EA5D-84D5-C1CC5DA03D30}"/>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C6C3DD99-6F48-5F86-4033-A80A519D37CA}"/>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238B19F-7E31-F637-3F62-BDC706E25370}"/>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B2AA635D-BAF7-68D2-6A16-44B2A16DB113}"/>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4DEBC0CC-8640-417C-6085-88D30737A103}"/>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F94D6BD8-6D2B-03E8-D04C-D0EF7B2B4C5E}"/>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28E5CE6E-340B-F117-36D5-4CF9C54C5EBC}"/>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D50D502E-6344-C7DB-F1AE-A539E39E28C5}"/>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EC62C9FA-E51D-F050-DB80-5C174AC4ED0B}"/>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EA0A1CE8-67A7-F573-2B72-38181D39AEA7}"/>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EE040B58-B771-950E-7D64-25CC6D3A77C6}"/>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BF318F27-BAF2-A24D-AD74-008DC7AF398E}"/>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CFB7DB8D-6D53-C75A-7045-D682DFEE99AE}"/>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C7EF7662-C2C1-E127-B1EA-AB69BCBC8E9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28916BCE-D78A-5E6E-CD4A-B2F41B165A07}"/>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D3FC9B52-01FF-1122-10C1-DCABC8767FA3}"/>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A18F6DB3-987A-DB4A-DBB2-BD14FC280D1B}"/>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400E1F57-1F94-77B1-7E9C-45A194B5BB4A}"/>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4467CB6F-E069-9B03-CD5D-6ECCC8EEC794}"/>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4899794D-C6AB-C783-627A-CE2558809E8B}"/>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50A190FD-C740-07A0-4E3F-EF4DA6BB842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F3CE3763-E3AE-CE66-B68E-6404DE8B72AC}"/>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56C5F110-B569-A69F-BD18-CA02DB300E34}"/>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E3882FBB-5587-6774-6337-C9DFAC30EA9F}"/>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5BE5FEF9-8586-BF24-3497-26359651EEA7}"/>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17DF18D8-EADB-8F9B-2F25-60FE360AE7C3}"/>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F2FEC8A2-3B1E-94F7-B85D-E48B00D14AA5}"/>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636DD3A9-FC71-9F27-05E2-3627FCD43EC7}"/>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BEC97BA0-22ED-04BB-4C31-673C00538F28}"/>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61A74D46-B8C8-35B7-5750-17040B4FDF85}"/>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FC01EE69-2C25-9D77-50A5-194EB2C65960}"/>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EDCDEC34-7F9C-1082-6375-B433E48682AC}"/>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E70E1D48-58B1-8AA6-6059-0C62CCDACA46}"/>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D718D9EE-F3EC-F7F6-86AD-8CEEA71B0A06}"/>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BCA03366-0832-B899-9CDA-A0BF8D0F312D}"/>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2DC7FD46-420E-4ECD-06FB-240DC7534F1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41EDD197-CF13-2ED0-FCDE-91B614EFDB14}"/>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2623377C-A93D-C063-00CA-B03044AA39E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686B5D47-816D-AFCA-1F99-B91D3EDE900F}"/>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CF3C1820-66B9-A6A7-433A-07D9F68A6DAA}"/>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E032B519-3632-0E53-C963-F44C35D2D32F}"/>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D40C562D-8937-7D01-4D36-833492ACD928}"/>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3B857263-01DF-E893-349D-CBA5D087D307}"/>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D457A6A8-9205-292D-E780-FC18E1C74BA9}"/>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0673F484-00DD-5805-4B17-AD8953FB8612}"/>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D5710C31-E78E-9ED7-6894-A254996AF4A1}"/>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3D7C24C1-D0F7-8F22-2154-7BBC9197BB95}"/>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8C1908C3-48F3-FA6E-6337-725218F36937}"/>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282CCB86-496B-E2FF-BDB3-65DF000D9CE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E2A6C368-418C-B9EA-D4B1-9E74F46A80BB}"/>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3C7022EB-42DE-3D5F-C270-62D8DCAD354B}"/>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89B19E7E-87C1-966F-219D-D251E03F28CE}"/>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E107467F-C3DB-E710-A762-D82913320445}"/>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23F30AC8-625C-4739-BC64-7333A6DE26CF}"/>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424900E4-03B6-F773-815B-C52D97EF1424}"/>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E1D250B2-0A5B-7597-3CC8-FA6B9041B650}"/>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078B8369-6FE7-622B-E537-49FD1882E5AC}"/>
              </a:ext>
            </a:extLst>
          </p:cNvPr>
          <p:cNvGrpSpPr>
            <a:grpSpLocks/>
          </p:cNvGrpSpPr>
          <p:nvPr userDrawn="1"/>
        </p:nvGrpSpPr>
        <p:grpSpPr bwMode="auto">
          <a:xfrm>
            <a:off x="4800600" y="8320088"/>
            <a:ext cx="2306638" cy="3397250"/>
            <a:chOff x="4624160" y="4815543"/>
            <a:chExt cx="2307145" cy="3397472"/>
          </a:xfrm>
        </p:grpSpPr>
        <p:sp>
          <p:nvSpPr>
            <p:cNvPr id="110" name="Freeform: Shape 114">
              <a:extLst>
                <a:ext uri="{FF2B5EF4-FFF2-40B4-BE49-F238E27FC236}">
                  <a16:creationId xmlns:a16="http://schemas.microsoft.com/office/drawing/2014/main" id="{34F55275-E304-4305-AA65-A48718C529D9}"/>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111" name="Freeform: Shape 115">
              <a:extLst>
                <a:ext uri="{FF2B5EF4-FFF2-40B4-BE49-F238E27FC236}">
                  <a16:creationId xmlns:a16="http://schemas.microsoft.com/office/drawing/2014/main" id="{9AE21CCB-6E2A-A0EE-4057-A13CD2840847}"/>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213494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C2ED5C63-6CD8-9A58-4F79-E6DBC0A15DF9}"/>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ro-RO" altLang="en-US">
              <a:solidFill>
                <a:srgbClr val="FFFFFF"/>
              </a:solidFill>
            </a:endParaRPr>
          </a:p>
        </p:txBody>
      </p:sp>
      <p:sp>
        <p:nvSpPr>
          <p:cNvPr id="5" name="TextBox 7">
            <a:extLst>
              <a:ext uri="{FF2B5EF4-FFF2-40B4-BE49-F238E27FC236}">
                <a16:creationId xmlns:a16="http://schemas.microsoft.com/office/drawing/2014/main" id="{8DAABF9B-B469-BA99-80C1-BA4E05A536A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grpSp>
        <p:nvGrpSpPr>
          <p:cNvPr id="6" name="Graphic 4">
            <a:extLst>
              <a:ext uri="{FF2B5EF4-FFF2-40B4-BE49-F238E27FC236}">
                <a16:creationId xmlns:a16="http://schemas.microsoft.com/office/drawing/2014/main" id="{0E89CCA2-4B56-8079-BEC6-FA07DCD9F750}"/>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54B0E1F2-2AAA-1054-4427-F7F6C4BDD4D4}"/>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67B82EE2-EED8-7642-8992-B7F2EA1C503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2478D9CB-0B7C-2AB6-A5B4-E7272CD17AA0}"/>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6DE04986-765E-6CD9-5B8C-8167F6D24DF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9D871118-FAD0-F682-F051-0F2C98C2907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155CEAAC-7682-EAC8-CD48-3A1EC3A90519}"/>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A870B8CA-A1F6-F7A6-C097-C7F245D8FF7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26CA3C67-3545-F555-4147-55EF7DC6A6E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5A41A2BD-44E8-F074-43C8-93DA3AFA6DC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F59D1359-5EC1-955E-76F9-211F7BAB5089}"/>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D028B293-F0C9-EF01-F7C5-52056A2EB440}"/>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E01270B0-236A-0F7F-CEB0-B5D6C05DF3C6}"/>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C925506A-9E22-1818-BB2F-637AFAAB069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43CE085-F51B-EEBD-B6FA-A07B265F0C0B}"/>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94EC6672-615F-9C2F-4623-E35A078D1DFC}"/>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DB31963B-ED46-4F7D-AA01-CF903F863E35}"/>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52EBED27-CBD1-8DF1-B318-9500A057F9A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AD19639D-32F4-A574-3AA2-2F89F6F05CE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059F9E31-512B-C02B-C415-30A319E5D13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F6781901-C0AA-B304-5EDA-1DF6695CF763}"/>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09004689-89B8-C449-2818-E3B988E485A9}"/>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44777FD5-F8F5-D214-B6CA-8EF37AC68477}"/>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11172162-AE12-3C80-437C-01445F7F3631}"/>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D94C823F-0BD9-1EA9-4C80-D9D170C8E78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5D39F718-3BB8-3420-6FB1-F07FC517718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A46A1AD9-8779-1967-640D-640BAB233699}"/>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FA24E1E5-F91F-9EDA-B3C5-BE676184A82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0D5A1C3-95E6-0FBA-3ADE-35190DAD42E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DE6390DB-5D59-AC25-3541-FF0B541937D5}"/>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3EF80E77-98BB-BC0B-086C-AA27162BF6D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E785D111-D1BC-9F2C-2FF9-0FBC2E3E180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068ED9EA-FDD7-0504-63CD-5500C2AB0241}"/>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BDFE01C1-827C-064C-7B3C-F67225D31A3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9EC5FDD5-E0B3-C1C8-59E9-CA4CFEF084C4}"/>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D06AA26D-A973-5591-DB5E-18E134AF6C6A}"/>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C536FC0D-58A8-DB4B-3682-CB6F45C5E95C}"/>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215354F6-0FCE-B0C1-EF06-7A06BF08F14B}"/>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BEC6E93-E2A8-8881-2529-01AF48B50695}"/>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C8BFF4AF-CE5A-98C9-17A9-9C4C834B08F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6911ECC8-44C7-6C69-BCA5-D8A4382FF644}"/>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131EB89C-33C1-8EFE-F88E-FE8A28BB14E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59B5FB8F-73E1-98DD-2457-7F7B85D59B9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247E5332-4F14-5142-E0DD-AC8DBD376CC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FB7C4E22-2BED-F6DD-F4DA-8682BA636A32}"/>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1">
              <a:extLst>
                <a:ext uri="{FF2B5EF4-FFF2-40B4-BE49-F238E27FC236}">
                  <a16:creationId xmlns:a16="http://schemas.microsoft.com/office/drawing/2014/main" id="{590D3EBC-3902-E94B-7F4B-89825AAD6D47}"/>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FB913E84-EFD9-7A14-A81C-EF8E5C5F5966}"/>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87E78339-AC0E-3150-802F-399F1D212578}"/>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3D591C26-77C8-D5D8-F56A-B53AFD413B9D}"/>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B71A571F-F35E-F950-B196-B98AAFC11E4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078449FD-910F-2180-6230-39676DAE659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B1A36944-856C-A274-4362-E21C3CD933B9}"/>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C6CCAD96-7893-8624-F218-40619F551A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4AB6B2D1-D616-E2E0-71F8-9DB0CBCCE260}"/>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83F79BC2-8F4D-F0E9-758D-40A9534E1600}"/>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F348F9E2-636C-7121-B01D-34FC385839E1}"/>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B678B03A-75CA-91A7-45BA-C2CB6F593A8D}"/>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76ABBFEE-41CE-B180-B6CD-236273629880}"/>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A5D0AD68-DA9C-B3A0-CD4A-BDD21A73F5C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E0A07955-50CF-B6EC-FA64-8AF07F0489AF}"/>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2F5D130F-2008-1B8E-D19B-1FB602FD8084}"/>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0A0AA49B-21BA-CDF3-4F9C-6F767F82C6B1}"/>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8ECE1995-62EF-857C-1B92-FB45D0DD83C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EFCAA597-7D5C-5686-1524-381DC95E80F9}"/>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60511235-1A68-1EA5-5C75-49323AF2766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7F2B02B5-BBE5-CD50-01F7-77D1534450C1}"/>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247F0AE9-80A0-4A74-7FA3-6952A77CE745}"/>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64B36035-4E1F-61B9-2E26-C58EA413FB2E}"/>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BC57AE5E-5DB2-4C0B-DAB4-90EB07CAA715}"/>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C7DDFA09-EF2A-F211-E214-25AA27C9E55C}"/>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85D3FB3F-9188-F68C-9F10-44FD93DACF1C}"/>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A1CE5A74-72C3-835C-41B7-449CA6344AE2}"/>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30EB66C0-5A15-1184-F6DD-BDCF18CE31DC}"/>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A8121529-D326-5221-1B75-6B964C7003D9}"/>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6DB2FA7B-ED79-992A-4B84-58CACD7B2D10}"/>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B965C7FF-B080-5D37-2683-29C2EDC34FA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833219FA-EBD0-A0A7-5EDA-8968E26B09DD}"/>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E3E7730D-38D5-BCF4-A7DE-8F090EE2CB6A}"/>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1420E264-23A0-7567-F11E-E300D1DCA81D}"/>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D13C2A54-3283-7FE6-A3F2-EFC67C5239E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3205306B-01C9-E525-165E-04679216A2B0}"/>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3D5BB044-3AF8-C97C-A1AA-0C846AAD1230}"/>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7257D2D4-7380-FAB5-FF55-351ECB20F625}"/>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236FBF21-1543-BC67-B4CB-FABDB8E28F1A}"/>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EC0EEC48-8C92-48B1-8210-0AC472B52B0C}"/>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AE4F0AAB-771B-79BE-EBA5-7C121FD2CF13}"/>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264C277B-8A9A-B5AD-FAC2-1836DFB28CF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A00132B4-A97B-681F-2E8F-DD29D4F3E0A4}"/>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73C56B11-72A7-3ADF-547A-04428ADD5504}"/>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3791D9D9-2557-34A7-76D4-A02F07C1214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DEDA2138-A72F-602A-FD3A-EDF7311C5D93}"/>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FF9A7A57-58E0-2A34-2C28-728927BF7772}"/>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1E972D9E-63E3-6E06-6236-6177A40CF850}"/>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C913DB70-0CDC-DAF5-0BEB-B7160CF49026}"/>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A6F855DE-5496-468A-73D8-FB4C077E12F2}"/>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C9391B37-6324-CEA9-085A-5BC1531C2278}"/>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86A8761B-76F1-6EF2-1329-2C38E233485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6421DF21-0DA5-7457-C48D-457D43AF00C9}"/>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60ADC855-DD85-6512-1163-68067E15528C}"/>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21FD8475-889C-5957-5C19-F3220F0C50B2}"/>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B89DF026-FE1D-A3D7-A721-F38276C96D4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99FBDD95-14CD-C139-E720-84AFB0657577}"/>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95D26A18-61E4-BD61-6068-56889EAE7755}"/>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1">
              <a:extLst>
                <a:ext uri="{FF2B5EF4-FFF2-40B4-BE49-F238E27FC236}">
                  <a16:creationId xmlns:a16="http://schemas.microsoft.com/office/drawing/2014/main" id="{E00D3745-5230-7E5F-1A07-8A01D2EE5E1B}"/>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2">
              <a:extLst>
                <a:ext uri="{FF2B5EF4-FFF2-40B4-BE49-F238E27FC236}">
                  <a16:creationId xmlns:a16="http://schemas.microsoft.com/office/drawing/2014/main" id="{07323B4D-A105-249D-F78F-695E67BBDC7D}"/>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9C06A951-17B0-FB6F-2DE5-902E82BEC8CA}"/>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4">
              <a:extLst>
                <a:ext uri="{FF2B5EF4-FFF2-40B4-BE49-F238E27FC236}">
                  <a16:creationId xmlns:a16="http://schemas.microsoft.com/office/drawing/2014/main" id="{8B9AD121-D293-5026-675E-C7891431C80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5">
              <a:extLst>
                <a:ext uri="{FF2B5EF4-FFF2-40B4-BE49-F238E27FC236}">
                  <a16:creationId xmlns:a16="http://schemas.microsoft.com/office/drawing/2014/main" id="{ADD714A4-5C88-340A-CAC0-2305928EE450}"/>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4" name="Date Placeholder 9">
            <a:extLst>
              <a:ext uri="{FF2B5EF4-FFF2-40B4-BE49-F238E27FC236}">
                <a16:creationId xmlns:a16="http://schemas.microsoft.com/office/drawing/2014/main" id="{4B3CA006-D30E-3BA2-69E0-F43BF42D623F}"/>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D64FBE83-96D8-45C3-B6E2-2F01B495E96B}" type="datetimeFigureOut">
              <a:rPr lang="ro-RO" altLang="en-US"/>
              <a:pPr>
                <a:defRPr/>
              </a:pPr>
              <a:t>14.10.2024</a:t>
            </a:fld>
            <a:endParaRPr lang="ro-RO" altLang="en-US"/>
          </a:p>
        </p:txBody>
      </p:sp>
    </p:spTree>
    <p:extLst>
      <p:ext uri="{BB962C8B-B14F-4D97-AF65-F5344CB8AC3E}">
        <p14:creationId xmlns:p14="http://schemas.microsoft.com/office/powerpoint/2010/main" val="3053902621"/>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38C6D3E-86CB-3B90-E6F1-17DAFDE44FA8}"/>
              </a:ext>
            </a:extLst>
          </p:cNvPr>
          <p:cNvSpPr>
            <a:spLocks noGrp="1" noChangeArrowheads="1"/>
          </p:cNvSpPr>
          <p:nvPr>
            <p:ph type="title"/>
          </p:nvPr>
        </p:nvSpPr>
        <p:spPr bwMode="auto">
          <a:xfrm>
            <a:off x="1676400" y="731838"/>
            <a:ext cx="2103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34E35822-7877-65B0-E5CB-E8D88152C674}"/>
              </a:ext>
            </a:extLst>
          </p:cNvPr>
          <p:cNvSpPr>
            <a:spLocks noGrp="1" noChangeArrowheads="1"/>
          </p:cNvSpPr>
          <p:nvPr>
            <p:ph type="body" idx="1"/>
          </p:nvPr>
        </p:nvSpPr>
        <p:spPr bwMode="auto">
          <a:xfrm>
            <a:off x="1676400" y="3656013"/>
            <a:ext cx="21031200" cy="87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4A611BAA-39DA-790A-CCE7-3BD41349A845}"/>
              </a:ext>
            </a:extLst>
          </p:cNvPr>
          <p:cNvSpPr>
            <a:spLocks noGrp="1"/>
          </p:cNvSpPr>
          <p:nvPr>
            <p:ph type="dt" sz="half" idx="2"/>
          </p:nvPr>
        </p:nvSpPr>
        <p:spPr>
          <a:xfrm>
            <a:off x="1676400" y="12728575"/>
            <a:ext cx="5486400" cy="731838"/>
          </a:xfrm>
          <a:prstGeom prst="rect">
            <a:avLst/>
          </a:prstGeom>
        </p:spPr>
        <p:txBody>
          <a:bodyPr vert="horz" wrap="square" lIns="91440" tIns="45720" rIns="91440" bIns="45720" numCol="1" anchor="ctr" anchorCtr="0" compatLnSpc="1">
            <a:prstTxWarp prst="textNoShape">
              <a:avLst/>
            </a:prstTxWarp>
          </a:bodyPr>
          <a:lstStyle>
            <a:lvl1pPr eaLnBrk="1" hangingPunct="1">
              <a:defRPr sz="2400">
                <a:solidFill>
                  <a:srgbClr val="A3A3A3"/>
                </a:solidFill>
              </a:defRPr>
            </a:lvl1pPr>
          </a:lstStyle>
          <a:p>
            <a:pPr>
              <a:defRPr/>
            </a:pPr>
            <a:fld id="{E536B7E9-CC02-487C-A5A0-EA0702CB046E}" type="datetimeFigureOut">
              <a:rPr lang="ro-RO" altLang="en-US"/>
              <a:pPr>
                <a:defRPr/>
              </a:pPr>
              <a:t>14.10.2024</a:t>
            </a:fld>
            <a:endParaRPr lang="ro-RO" altLang="en-US"/>
          </a:p>
        </p:txBody>
      </p:sp>
      <p:sp>
        <p:nvSpPr>
          <p:cNvPr id="5" name="Footer Placeholder 4">
            <a:extLst>
              <a:ext uri="{FF2B5EF4-FFF2-40B4-BE49-F238E27FC236}">
                <a16:creationId xmlns:a16="http://schemas.microsoft.com/office/drawing/2014/main" id="{88F907E4-3522-D4BA-D917-5AC5B24E568D}"/>
              </a:ext>
            </a:extLst>
          </p:cNvPr>
          <p:cNvSpPr>
            <a:spLocks noGrp="1"/>
          </p:cNvSpPr>
          <p:nvPr>
            <p:ph type="ftr" sz="quarter" idx="3"/>
          </p:nvPr>
        </p:nvSpPr>
        <p:spPr>
          <a:xfrm>
            <a:off x="8077200" y="12728575"/>
            <a:ext cx="8229600" cy="73183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400">
                <a:solidFill>
                  <a:srgbClr val="A3A3A3"/>
                </a:solidFill>
              </a:defRPr>
            </a:lvl1pPr>
          </a:lstStyle>
          <a:p>
            <a:pPr>
              <a:defRPr/>
            </a:pPr>
            <a:endParaRPr lang="ro-RO" altLang="en-US"/>
          </a:p>
        </p:txBody>
      </p:sp>
      <p:sp>
        <p:nvSpPr>
          <p:cNvPr id="6" name="Slide Number Placeholder 5">
            <a:extLst>
              <a:ext uri="{FF2B5EF4-FFF2-40B4-BE49-F238E27FC236}">
                <a16:creationId xmlns:a16="http://schemas.microsoft.com/office/drawing/2014/main" id="{DCA93B32-672C-247E-9D76-4F08ADB96C10}"/>
              </a:ext>
            </a:extLst>
          </p:cNvPr>
          <p:cNvSpPr>
            <a:spLocks noGrp="1"/>
          </p:cNvSpPr>
          <p:nvPr>
            <p:ph type="sldNum" sz="quarter" idx="4"/>
          </p:nvPr>
        </p:nvSpPr>
        <p:spPr>
          <a:xfrm>
            <a:off x="17221200" y="12728575"/>
            <a:ext cx="5486400" cy="7318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smtClean="0">
                <a:solidFill>
                  <a:srgbClr val="A3A3A3"/>
                </a:solidFill>
              </a:defRPr>
            </a:lvl1pPr>
          </a:lstStyle>
          <a:p>
            <a:pPr>
              <a:defRPr/>
            </a:pPr>
            <a:fld id="{73935F3E-18F3-4235-85B8-56A970AFE044}" type="slidenum">
              <a:rPr lang="ro-RO" altLang="en-US"/>
              <a:pPr>
                <a:defRPr/>
              </a:pPr>
              <a:t>‹#›</a:t>
            </a:fld>
            <a:endParaRPr lang="ro-RO" alt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txStyles>
    <p:titleStyle>
      <a:lvl1pPr algn="l" defTabSz="1828800" rtl="0" eaLnBrk="0" fontAlgn="base" hangingPunct="0">
        <a:lnSpc>
          <a:spcPct val="90000"/>
        </a:lnSpc>
        <a:spcBef>
          <a:spcPct val="0"/>
        </a:spcBef>
        <a:spcAft>
          <a:spcPct val="0"/>
        </a:spcAft>
        <a:defRPr sz="8800" b="1" kern="1200">
          <a:solidFill>
            <a:schemeClr val="tx2"/>
          </a:solidFill>
          <a:latin typeface="+mj-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p:titleStyle>
    <p:bodyStyle>
      <a:lvl1pPr algn="l" defTabSz="1828800" rtl="0" eaLnBrk="0" fontAlgn="base" hangingPunct="0">
        <a:lnSpc>
          <a:spcPct val="90000"/>
        </a:lnSpc>
        <a:spcBef>
          <a:spcPts val="2000"/>
        </a:spcBef>
        <a:spcAft>
          <a:spcPct val="0"/>
        </a:spcAft>
        <a:buFont typeface="Arial" panose="020B0604020202020204" pitchFamily="34" charset="0"/>
        <a:defRPr sz="5600" kern="1200">
          <a:solidFill>
            <a:schemeClr val="tx1"/>
          </a:solidFill>
          <a:latin typeface="+mn-lt"/>
          <a:ea typeface="+mn-ea"/>
          <a:cs typeface="+mn-cs"/>
        </a:defRPr>
      </a:lvl1pPr>
      <a:lvl2pPr marL="914400" algn="l" defTabSz="1828800" rtl="0" eaLnBrk="0" fontAlgn="base" hangingPunct="0">
        <a:lnSpc>
          <a:spcPct val="90000"/>
        </a:lnSpc>
        <a:spcBef>
          <a:spcPts val="1000"/>
        </a:spcBef>
        <a:spcAft>
          <a:spcPct val="0"/>
        </a:spcAft>
        <a:buFont typeface="Arial" panose="020B0604020202020204" pitchFamily="34" charset="0"/>
        <a:defRPr sz="4800" kern="1200">
          <a:solidFill>
            <a:schemeClr val="tx1"/>
          </a:solidFill>
          <a:latin typeface="+mn-lt"/>
          <a:ea typeface="+mn-ea"/>
          <a:cs typeface="+mn-cs"/>
        </a:defRPr>
      </a:lvl2pPr>
      <a:lvl3pPr marL="1828800" algn="l" defTabSz="1828800" rtl="0" eaLnBrk="0" fontAlgn="base" hangingPunct="0">
        <a:lnSpc>
          <a:spcPct val="90000"/>
        </a:lnSpc>
        <a:spcBef>
          <a:spcPts val="1000"/>
        </a:spcBef>
        <a:spcAft>
          <a:spcPct val="0"/>
        </a:spcAft>
        <a:buFont typeface="Arial" panose="020B0604020202020204" pitchFamily="34" charset="0"/>
        <a:defRPr sz="4000" kern="1200">
          <a:solidFill>
            <a:schemeClr val="tx1"/>
          </a:solidFill>
          <a:latin typeface="+mn-lt"/>
          <a:ea typeface="+mn-ea"/>
          <a:cs typeface="+mn-cs"/>
        </a:defRPr>
      </a:lvl3pPr>
      <a:lvl4pPr marL="27432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4pPr>
      <a:lvl5pPr marL="36576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anita.kaufmann@insp.gov.ro" TargetMode="External"/><Relationship Id="rId2" Type="http://schemas.openxmlformats.org/officeDocument/2006/relationships/hyperlink" Target="mailto:ioana.filip@insp.gov.ro" TargetMode="External"/><Relationship Id="rId1" Type="http://schemas.openxmlformats.org/officeDocument/2006/relationships/slideLayout" Target="../slideLayouts/slideLayout3.xml"/><Relationship Id="rId4" Type="http://schemas.openxmlformats.org/officeDocument/2006/relationships/hyperlink" Target="mailto:ovidiu.chis@insp.gov.r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alth.ec.europa.eu/document/download/f427c4df-b6e5-455e-880c-600964b40a11_en?filename=2023_chp_ro_romanian.pdf"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news.un.org/en/story/2023/05/113654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ata.worldobesity.org/publications/WOF-Obesity-Atlas-V5.pdf" TargetMode="External"/><Relationship Id="rId2" Type="http://schemas.openxmlformats.org/officeDocument/2006/relationships/image" Target="../media/image3.emf"/><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7170930-0527-2016-2AB6-0345CEF1EF5C}"/>
              </a:ext>
            </a:extLst>
          </p:cNvPr>
          <p:cNvSpPr>
            <a:spLocks noGrp="1" noChangeArrowheads="1"/>
          </p:cNvSpPr>
          <p:nvPr>
            <p:ph type="ctrTitle"/>
          </p:nvPr>
        </p:nvSpPr>
        <p:spPr>
          <a:xfrm>
            <a:off x="8924925" y="7848600"/>
            <a:ext cx="8924925" cy="3051175"/>
          </a:xfrm>
        </p:spPr>
        <p:txBody>
          <a:bodyPr>
            <a:normAutofit fontScale="90000"/>
          </a:bodyPr>
          <a:lstStyle/>
          <a:p>
            <a:r>
              <a:rPr lang="ro-RO" altLang="ro-RO" sz="5900">
                <a:solidFill>
                  <a:srgbClr val="E2E2E2"/>
                </a:solidFill>
                <a:latin typeface="Times New Roman" panose="02020603050405020304" pitchFamily="18" charset="0"/>
                <a:ea typeface="Calibri" panose="020F0502020204030204" pitchFamily="34" charset="0"/>
                <a:cs typeface="Times New Roman" panose="02020603050405020304" pitchFamily="18" charset="0"/>
              </a:rPr>
              <a:t>CAMPANIA </a:t>
            </a:r>
            <a:br>
              <a:rPr lang="en-US" altLang="ro-RO" sz="5900">
                <a:solidFill>
                  <a:srgbClr val="E2E2E2"/>
                </a:solidFill>
                <a:latin typeface="Times New Roman" panose="02020603050405020304" pitchFamily="18" charset="0"/>
                <a:ea typeface="Calibri" panose="020F0502020204030204" pitchFamily="34" charset="0"/>
                <a:cs typeface="Times New Roman" panose="02020603050405020304" pitchFamily="18" charset="0"/>
              </a:rPr>
            </a:br>
            <a:r>
              <a:rPr lang="en-US" altLang="ro-RO" sz="5900">
                <a:solidFill>
                  <a:srgbClr val="E2E2E2"/>
                </a:solidFill>
                <a:latin typeface="Times New Roman" panose="02020603050405020304" pitchFamily="18" charset="0"/>
                <a:ea typeface="Calibri" panose="020F0502020204030204" pitchFamily="34" charset="0"/>
                <a:cs typeface="Times New Roman" panose="02020603050405020304" pitchFamily="18" charset="0"/>
              </a:rPr>
              <a:t>PROMOVAREA ALIMENTA</a:t>
            </a:r>
            <a:r>
              <a:rPr lang="ro-RO" altLang="ro-RO" sz="5900">
                <a:solidFill>
                  <a:srgbClr val="E2E2E2"/>
                </a:solidFill>
                <a:latin typeface="Times New Roman" panose="02020603050405020304" pitchFamily="18" charset="0"/>
                <a:ea typeface="Calibri" panose="020F0502020204030204" pitchFamily="34" charset="0"/>
                <a:cs typeface="Times New Roman" panose="02020603050405020304" pitchFamily="18" charset="0"/>
              </a:rPr>
              <a:t>ȚIEI SĂNĂTOASE</a:t>
            </a:r>
            <a:r>
              <a:rPr lang="en-US" altLang="ro-RO" sz="5900">
                <a:solidFill>
                  <a:srgbClr val="E2E2E2"/>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435" name="Subtitle 2">
            <a:extLst>
              <a:ext uri="{FF2B5EF4-FFF2-40B4-BE49-F238E27FC236}">
                <a16:creationId xmlns:a16="http://schemas.microsoft.com/office/drawing/2014/main" id="{2A8412DC-307B-7733-5D70-048AC055D9ED}"/>
              </a:ext>
            </a:extLst>
          </p:cNvPr>
          <p:cNvSpPr>
            <a:spLocks noGrp="1" noChangeArrowheads="1"/>
          </p:cNvSpPr>
          <p:nvPr>
            <p:ph type="subTitle" idx="1"/>
          </p:nvPr>
        </p:nvSpPr>
        <p:spPr>
          <a:xfrm>
            <a:off x="8924925" y="11364913"/>
            <a:ext cx="8924925" cy="1016000"/>
          </a:xfrm>
        </p:spPr>
        <p:txBody>
          <a:bodyPr/>
          <a:lstStyle/>
          <a:p>
            <a:pPr>
              <a:defRPr/>
            </a:pP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Proiect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de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planificare</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campaniei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în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România</a:t>
            </a:r>
            <a:endParaRPr lang="ro-RO" sz="3200" b="1" dirty="0">
              <a:solidFill>
                <a:schemeClr val="accent1">
                  <a:lumMod val="75000"/>
                </a:schemeClr>
              </a:solidFill>
              <a:latin typeface="Times New Roman" panose="02020603050405020304" pitchFamily="18" charset="0"/>
              <a:cs typeface="Times New Roman" panose="02020603050405020304" pitchFamily="18" charset="0"/>
            </a:endParaRPr>
          </a:p>
          <a:p>
            <a:pPr>
              <a:defRPr/>
            </a:pPr>
            <a:r>
              <a:rPr lang="ro-RO" sz="3200" b="1" dirty="0">
                <a:solidFill>
                  <a:schemeClr val="accent1">
                    <a:lumMod val="75000"/>
                  </a:schemeClr>
                </a:solidFill>
                <a:latin typeface="Times New Roman" panose="02020603050405020304" pitchFamily="18" charset="0"/>
                <a:cs typeface="Times New Roman" panose="02020603050405020304" pitchFamily="18" charset="0"/>
              </a:rPr>
              <a:t>Noiembrie 2024</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9460" name="Date Placeholder 3">
            <a:extLst>
              <a:ext uri="{FF2B5EF4-FFF2-40B4-BE49-F238E27FC236}">
                <a16:creationId xmlns:a16="http://schemas.microsoft.com/office/drawing/2014/main" id="{023BDAFC-FCCE-3F4F-6A81-FD5793DFCDC4}"/>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ro-RO" altLang="ro-RO" dirty="0">
                <a:solidFill>
                  <a:schemeClr val="bg1"/>
                </a:solidFill>
              </a:rPr>
              <a:t>04.10.2024</a:t>
            </a:r>
          </a:p>
        </p:txBody>
      </p:sp>
      <p:grpSp>
        <p:nvGrpSpPr>
          <p:cNvPr id="3" name="Grupare 40">
            <a:extLst>
              <a:ext uri="{FF2B5EF4-FFF2-40B4-BE49-F238E27FC236}">
                <a16:creationId xmlns:a16="http://schemas.microsoft.com/office/drawing/2014/main" id="{9FED989D-A3D1-3CE8-363C-BE8C1CED40F5}"/>
              </a:ext>
            </a:extLst>
          </p:cNvPr>
          <p:cNvGrpSpPr>
            <a:grpSpLocks noChangeAspect="1"/>
          </p:cNvGrpSpPr>
          <p:nvPr/>
        </p:nvGrpSpPr>
        <p:grpSpPr bwMode="auto">
          <a:xfrm>
            <a:off x="21309981" y="1116416"/>
            <a:ext cx="2265452" cy="640080"/>
            <a:chOff x="0" y="0"/>
            <a:chExt cx="999997" cy="283764"/>
          </a:xfrm>
          <a:solidFill>
            <a:schemeClr val="bg1">
              <a:lumMod val="95000"/>
            </a:schemeClr>
          </a:solidFill>
        </p:grpSpPr>
        <p:sp>
          <p:nvSpPr>
            <p:cNvPr id="4" name="Formă liberă: formă 17">
              <a:extLst>
                <a:ext uri="{FF2B5EF4-FFF2-40B4-BE49-F238E27FC236}">
                  <a16:creationId xmlns:a16="http://schemas.microsoft.com/office/drawing/2014/main" id="{88B23AB4-1300-3EDF-8D24-F9CAF687F033}"/>
                </a:ext>
              </a:extLst>
            </p:cNvPr>
            <p:cNvSpPr>
              <a:spLocks noChangeAspect="1"/>
            </p:cNvSpPr>
            <p:nvPr/>
          </p:nvSpPr>
          <p:spPr bwMode="auto">
            <a:xfrm>
              <a:off x="0" y="174544"/>
              <a:ext cx="70485" cy="109220"/>
            </a:xfrm>
            <a:custGeom>
              <a:avLst/>
              <a:gdLst>
                <a:gd name="T0" fmla="*/ 19326 w 70688"/>
                <a:gd name="T1" fmla="*/ 108058 h 109294"/>
                <a:gd name="T2" fmla="*/ 6442 w 70688"/>
                <a:gd name="T3" fmla="*/ 104641 h 109294"/>
                <a:gd name="T4" fmla="*/ 0 w 70688"/>
                <a:gd name="T5" fmla="*/ 102870 h 109294"/>
                <a:gd name="T6" fmla="*/ 1137 w 70688"/>
                <a:gd name="T7" fmla="*/ 76931 h 109294"/>
                <a:gd name="T8" fmla="*/ 10232 w 70688"/>
                <a:gd name="T9" fmla="*/ 76931 h 109294"/>
                <a:gd name="T10" fmla="*/ 12632 w 70688"/>
                <a:gd name="T11" fmla="*/ 95531 h 109294"/>
                <a:gd name="T12" fmla="*/ 20590 w 70688"/>
                <a:gd name="T13" fmla="*/ 99581 h 109294"/>
                <a:gd name="T14" fmla="*/ 32717 w 70688"/>
                <a:gd name="T15" fmla="*/ 101351 h 109294"/>
                <a:gd name="T16" fmla="*/ 49264 w 70688"/>
                <a:gd name="T17" fmla="*/ 96417 h 109294"/>
                <a:gd name="T18" fmla="*/ 54949 w 70688"/>
                <a:gd name="T19" fmla="*/ 83005 h 109294"/>
                <a:gd name="T20" fmla="*/ 51916 w 70688"/>
                <a:gd name="T21" fmla="*/ 73388 h 109294"/>
                <a:gd name="T22" fmla="*/ 43706 w 70688"/>
                <a:gd name="T23" fmla="*/ 66556 h 109294"/>
                <a:gd name="T24" fmla="*/ 29811 w 70688"/>
                <a:gd name="T25" fmla="*/ 59849 h 109294"/>
                <a:gd name="T26" fmla="*/ 15916 w 70688"/>
                <a:gd name="T27" fmla="*/ 52510 h 109294"/>
                <a:gd name="T28" fmla="*/ 5685 w 70688"/>
                <a:gd name="T29" fmla="*/ 42514 h 109294"/>
                <a:gd name="T30" fmla="*/ 1263 w 70688"/>
                <a:gd name="T31" fmla="*/ 27584 h 109294"/>
                <a:gd name="T32" fmla="*/ 5431 w 70688"/>
                <a:gd name="T33" fmla="*/ 13412 h 109294"/>
                <a:gd name="T34" fmla="*/ 17558 w 70688"/>
                <a:gd name="T35" fmla="*/ 3543 h 109294"/>
                <a:gd name="T36" fmla="*/ 36127 w 70688"/>
                <a:gd name="T37" fmla="*/ 0 h 109294"/>
                <a:gd name="T38" fmla="*/ 47748 w 70688"/>
                <a:gd name="T39" fmla="*/ 1012 h 109294"/>
                <a:gd name="T40" fmla="*/ 59243 w 70688"/>
                <a:gd name="T41" fmla="*/ 3796 h 109294"/>
                <a:gd name="T42" fmla="*/ 64170 w 70688"/>
                <a:gd name="T43" fmla="*/ 5062 h 109294"/>
                <a:gd name="T44" fmla="*/ 63159 w 70688"/>
                <a:gd name="T45" fmla="*/ 29229 h 109294"/>
                <a:gd name="T46" fmla="*/ 54443 w 70688"/>
                <a:gd name="T47" fmla="*/ 29229 h 109294"/>
                <a:gd name="T48" fmla="*/ 51538 w 70688"/>
                <a:gd name="T49" fmla="*/ 11641 h 109294"/>
                <a:gd name="T50" fmla="*/ 45601 w 70688"/>
                <a:gd name="T51" fmla="*/ 8857 h 109294"/>
                <a:gd name="T52" fmla="*/ 35748 w 70688"/>
                <a:gd name="T53" fmla="*/ 7592 h 109294"/>
                <a:gd name="T54" fmla="*/ 20843 w 70688"/>
                <a:gd name="T55" fmla="*/ 11767 h 109294"/>
                <a:gd name="T56" fmla="*/ 15790 w 70688"/>
                <a:gd name="T57" fmla="*/ 23788 h 109294"/>
                <a:gd name="T58" fmla="*/ 18822 w 70688"/>
                <a:gd name="T59" fmla="*/ 33404 h 109294"/>
                <a:gd name="T60" fmla="*/ 26527 w 70688"/>
                <a:gd name="T61" fmla="*/ 39984 h 109294"/>
                <a:gd name="T62" fmla="*/ 41054 w 70688"/>
                <a:gd name="T63" fmla="*/ 47449 h 109294"/>
                <a:gd name="T64" fmla="*/ 56212 w 70688"/>
                <a:gd name="T65" fmla="*/ 55420 h 109294"/>
                <a:gd name="T66" fmla="*/ 66317 w 70688"/>
                <a:gd name="T67" fmla="*/ 64784 h 109294"/>
                <a:gd name="T68" fmla="*/ 70486 w 70688"/>
                <a:gd name="T69" fmla="*/ 78576 h 109294"/>
                <a:gd name="T70" fmla="*/ 66317 w 70688"/>
                <a:gd name="T71" fmla="*/ 93127 h 109294"/>
                <a:gd name="T72" fmla="*/ 53433 w 70688"/>
                <a:gd name="T73" fmla="*/ 104641 h 109294"/>
                <a:gd name="T74" fmla="*/ 32464 w 70688"/>
                <a:gd name="T75" fmla="*/ 109197 h 109294"/>
                <a:gd name="T76" fmla="*/ 19326 w 70688"/>
                <a:gd name="T77" fmla="*/ 108058 h 1092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688" h="109294">
                  <a:moveTo>
                    <a:pt x="19382" y="108131"/>
                  </a:moveTo>
                  <a:cubicBezTo>
                    <a:pt x="15455" y="107245"/>
                    <a:pt x="11148" y="106105"/>
                    <a:pt x="6461" y="104712"/>
                  </a:cubicBezTo>
                  <a:cubicBezTo>
                    <a:pt x="3547" y="103699"/>
                    <a:pt x="1394" y="103066"/>
                    <a:pt x="0" y="102940"/>
                  </a:cubicBezTo>
                  <a:lnTo>
                    <a:pt x="1140" y="76983"/>
                  </a:lnTo>
                  <a:lnTo>
                    <a:pt x="10261" y="76983"/>
                  </a:lnTo>
                  <a:lnTo>
                    <a:pt x="12668" y="95596"/>
                  </a:lnTo>
                  <a:cubicBezTo>
                    <a:pt x="14315" y="97115"/>
                    <a:pt x="16975" y="98508"/>
                    <a:pt x="20649" y="99648"/>
                  </a:cubicBezTo>
                  <a:cubicBezTo>
                    <a:pt x="24323" y="100787"/>
                    <a:pt x="28377" y="101420"/>
                    <a:pt x="32811" y="101420"/>
                  </a:cubicBezTo>
                  <a:cubicBezTo>
                    <a:pt x="40032" y="101420"/>
                    <a:pt x="45606" y="99774"/>
                    <a:pt x="49406" y="96482"/>
                  </a:cubicBezTo>
                  <a:cubicBezTo>
                    <a:pt x="53206" y="93190"/>
                    <a:pt x="55107" y="88759"/>
                    <a:pt x="55107" y="83061"/>
                  </a:cubicBezTo>
                  <a:cubicBezTo>
                    <a:pt x="55107" y="79389"/>
                    <a:pt x="54093" y="76097"/>
                    <a:pt x="52066" y="73438"/>
                  </a:cubicBezTo>
                  <a:cubicBezTo>
                    <a:pt x="50039" y="70779"/>
                    <a:pt x="47252" y="68500"/>
                    <a:pt x="43832" y="66601"/>
                  </a:cubicBezTo>
                  <a:cubicBezTo>
                    <a:pt x="40412" y="64701"/>
                    <a:pt x="35724" y="62422"/>
                    <a:pt x="29897" y="59890"/>
                  </a:cubicBezTo>
                  <a:cubicBezTo>
                    <a:pt x="24576" y="57484"/>
                    <a:pt x="19889" y="55078"/>
                    <a:pt x="15962" y="52546"/>
                  </a:cubicBezTo>
                  <a:cubicBezTo>
                    <a:pt x="12035" y="50014"/>
                    <a:pt x="8614" y="46722"/>
                    <a:pt x="5701" y="42543"/>
                  </a:cubicBezTo>
                  <a:cubicBezTo>
                    <a:pt x="2787" y="38365"/>
                    <a:pt x="1267" y="33427"/>
                    <a:pt x="1267" y="27603"/>
                  </a:cubicBezTo>
                  <a:cubicBezTo>
                    <a:pt x="1267" y="22285"/>
                    <a:pt x="2660" y="17600"/>
                    <a:pt x="5447" y="13421"/>
                  </a:cubicBezTo>
                  <a:cubicBezTo>
                    <a:pt x="8234" y="9243"/>
                    <a:pt x="12288" y="5951"/>
                    <a:pt x="17609" y="3545"/>
                  </a:cubicBezTo>
                  <a:cubicBezTo>
                    <a:pt x="22929" y="1140"/>
                    <a:pt x="29137" y="0"/>
                    <a:pt x="36231" y="0"/>
                  </a:cubicBezTo>
                  <a:cubicBezTo>
                    <a:pt x="40665" y="0"/>
                    <a:pt x="44465" y="380"/>
                    <a:pt x="47886" y="1013"/>
                  </a:cubicBezTo>
                  <a:cubicBezTo>
                    <a:pt x="51306" y="1646"/>
                    <a:pt x="55107" y="2532"/>
                    <a:pt x="59414" y="3799"/>
                  </a:cubicBezTo>
                  <a:cubicBezTo>
                    <a:pt x="61314" y="4432"/>
                    <a:pt x="62961" y="4938"/>
                    <a:pt x="64355" y="5065"/>
                  </a:cubicBezTo>
                  <a:lnTo>
                    <a:pt x="63341" y="29249"/>
                  </a:lnTo>
                  <a:lnTo>
                    <a:pt x="54600" y="29249"/>
                  </a:lnTo>
                  <a:lnTo>
                    <a:pt x="51686" y="11649"/>
                  </a:lnTo>
                  <a:cubicBezTo>
                    <a:pt x="50673" y="10636"/>
                    <a:pt x="48773" y="9750"/>
                    <a:pt x="45732" y="8863"/>
                  </a:cubicBezTo>
                  <a:cubicBezTo>
                    <a:pt x="42692" y="7977"/>
                    <a:pt x="39398" y="7597"/>
                    <a:pt x="35851" y="7597"/>
                  </a:cubicBezTo>
                  <a:cubicBezTo>
                    <a:pt x="29264" y="7597"/>
                    <a:pt x="24196" y="8990"/>
                    <a:pt x="20903" y="11775"/>
                  </a:cubicBezTo>
                  <a:cubicBezTo>
                    <a:pt x="17482" y="14561"/>
                    <a:pt x="15835" y="18613"/>
                    <a:pt x="15835" y="23804"/>
                  </a:cubicBezTo>
                  <a:cubicBezTo>
                    <a:pt x="15835" y="27603"/>
                    <a:pt x="16849" y="30768"/>
                    <a:pt x="18876" y="33427"/>
                  </a:cubicBezTo>
                  <a:cubicBezTo>
                    <a:pt x="20903" y="35959"/>
                    <a:pt x="23436" y="38238"/>
                    <a:pt x="26603" y="40011"/>
                  </a:cubicBezTo>
                  <a:cubicBezTo>
                    <a:pt x="29644" y="41784"/>
                    <a:pt x="34584" y="44316"/>
                    <a:pt x="41172" y="47481"/>
                  </a:cubicBezTo>
                  <a:cubicBezTo>
                    <a:pt x="47379" y="50394"/>
                    <a:pt x="52446" y="53179"/>
                    <a:pt x="56374" y="55458"/>
                  </a:cubicBezTo>
                  <a:cubicBezTo>
                    <a:pt x="60301" y="57864"/>
                    <a:pt x="63721" y="61029"/>
                    <a:pt x="66508" y="64828"/>
                  </a:cubicBezTo>
                  <a:cubicBezTo>
                    <a:pt x="69295" y="68753"/>
                    <a:pt x="70689" y="73311"/>
                    <a:pt x="70689" y="78629"/>
                  </a:cubicBezTo>
                  <a:cubicBezTo>
                    <a:pt x="70689" y="83694"/>
                    <a:pt x="69295" y="88632"/>
                    <a:pt x="66508" y="93190"/>
                  </a:cubicBezTo>
                  <a:cubicBezTo>
                    <a:pt x="63721" y="97875"/>
                    <a:pt x="59414" y="101674"/>
                    <a:pt x="53587" y="104712"/>
                  </a:cubicBezTo>
                  <a:cubicBezTo>
                    <a:pt x="47759" y="107751"/>
                    <a:pt x="40792" y="109271"/>
                    <a:pt x="32557" y="109271"/>
                  </a:cubicBezTo>
                  <a:cubicBezTo>
                    <a:pt x="27743" y="109397"/>
                    <a:pt x="23310" y="109017"/>
                    <a:pt x="19382" y="108131"/>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5" name="Formă liberă: formă 7">
              <a:extLst>
                <a:ext uri="{FF2B5EF4-FFF2-40B4-BE49-F238E27FC236}">
                  <a16:creationId xmlns:a16="http://schemas.microsoft.com/office/drawing/2014/main" id="{71BC28EE-0151-F826-0973-6A2201285885}"/>
                </a:ext>
              </a:extLst>
            </p:cNvPr>
            <p:cNvSpPr>
              <a:spLocks noChangeAspect="1"/>
            </p:cNvSpPr>
            <p:nvPr/>
          </p:nvSpPr>
          <p:spPr bwMode="auto">
            <a:xfrm>
              <a:off x="289856" y="9957"/>
              <a:ext cx="38100" cy="113030"/>
            </a:xfrm>
            <a:custGeom>
              <a:avLst/>
              <a:gdLst>
                <a:gd name="T0" fmla="*/ 11684 w 38004"/>
                <a:gd name="T1" fmla="*/ 44985 h 113575"/>
                <a:gd name="T2" fmla="*/ 762 w 38004"/>
                <a:gd name="T3" fmla="*/ 42465 h 113575"/>
                <a:gd name="T4" fmla="*/ 762 w 38004"/>
                <a:gd name="T5" fmla="*/ 34905 h 113575"/>
                <a:gd name="T6" fmla="*/ 22987 w 38004"/>
                <a:gd name="T7" fmla="*/ 32132 h 113575"/>
                <a:gd name="T8" fmla="*/ 23242 w 38004"/>
                <a:gd name="T9" fmla="*/ 32132 h 113575"/>
                <a:gd name="T10" fmla="*/ 26544 w 38004"/>
                <a:gd name="T11" fmla="*/ 34653 h 113575"/>
                <a:gd name="T12" fmla="*/ 26544 w 38004"/>
                <a:gd name="T13" fmla="*/ 104966 h 113575"/>
                <a:gd name="T14" fmla="*/ 38101 w 38004"/>
                <a:gd name="T15" fmla="*/ 106100 h 113575"/>
                <a:gd name="T16" fmla="*/ 38101 w 38004"/>
                <a:gd name="T17" fmla="*/ 113031 h 113575"/>
                <a:gd name="T18" fmla="*/ 0 w 38004"/>
                <a:gd name="T19" fmla="*/ 113031 h 113575"/>
                <a:gd name="T20" fmla="*/ 0 w 38004"/>
                <a:gd name="T21" fmla="*/ 106100 h 113575"/>
                <a:gd name="T22" fmla="*/ 11684 w 38004"/>
                <a:gd name="T23" fmla="*/ 104839 h 113575"/>
                <a:gd name="T24" fmla="*/ 11684 w 38004"/>
                <a:gd name="T25" fmla="*/ 44985 h 113575"/>
                <a:gd name="T26" fmla="*/ 10542 w 38004"/>
                <a:gd name="T27" fmla="*/ 17137 h 113575"/>
                <a:gd name="T28" fmla="*/ 8255 w 38004"/>
                <a:gd name="T29" fmla="*/ 10585 h 113575"/>
                <a:gd name="T30" fmla="*/ 11049 w 38004"/>
                <a:gd name="T31" fmla="*/ 3024 h 113575"/>
                <a:gd name="T32" fmla="*/ 18796 w 38004"/>
                <a:gd name="T33" fmla="*/ 0 h 113575"/>
                <a:gd name="T34" fmla="*/ 26036 w 38004"/>
                <a:gd name="T35" fmla="*/ 2520 h 113575"/>
                <a:gd name="T36" fmla="*/ 28321 w 38004"/>
                <a:gd name="T37" fmla="*/ 9072 h 113575"/>
                <a:gd name="T38" fmla="*/ 25527 w 38004"/>
                <a:gd name="T39" fmla="*/ 16759 h 113575"/>
                <a:gd name="T40" fmla="*/ 17653 w 38004"/>
                <a:gd name="T41" fmla="*/ 19657 h 113575"/>
                <a:gd name="T42" fmla="*/ 17526 w 38004"/>
                <a:gd name="T43" fmla="*/ 19657 h 113575"/>
                <a:gd name="T44" fmla="*/ 10542 w 38004"/>
                <a:gd name="T45" fmla="*/ 17137 h 1135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004" h="113575">
                  <a:moveTo>
                    <a:pt x="11655" y="45202"/>
                  </a:moveTo>
                  <a:lnTo>
                    <a:pt x="760" y="42670"/>
                  </a:lnTo>
                  <a:lnTo>
                    <a:pt x="760" y="35073"/>
                  </a:lnTo>
                  <a:lnTo>
                    <a:pt x="22929" y="32287"/>
                  </a:lnTo>
                  <a:lnTo>
                    <a:pt x="23183" y="32287"/>
                  </a:lnTo>
                  <a:lnTo>
                    <a:pt x="26477" y="34820"/>
                  </a:lnTo>
                  <a:lnTo>
                    <a:pt x="26477" y="105472"/>
                  </a:lnTo>
                  <a:lnTo>
                    <a:pt x="38005" y="106612"/>
                  </a:lnTo>
                  <a:lnTo>
                    <a:pt x="38005" y="113576"/>
                  </a:lnTo>
                  <a:lnTo>
                    <a:pt x="0" y="113576"/>
                  </a:lnTo>
                  <a:lnTo>
                    <a:pt x="0" y="106612"/>
                  </a:lnTo>
                  <a:lnTo>
                    <a:pt x="11655" y="105345"/>
                  </a:lnTo>
                  <a:lnTo>
                    <a:pt x="11655" y="45202"/>
                  </a:lnTo>
                  <a:close/>
                  <a:moveTo>
                    <a:pt x="10515" y="17220"/>
                  </a:moveTo>
                  <a:cubicBezTo>
                    <a:pt x="8994" y="15447"/>
                    <a:pt x="8234" y="13295"/>
                    <a:pt x="8234" y="10636"/>
                  </a:cubicBezTo>
                  <a:cubicBezTo>
                    <a:pt x="8234" y="7597"/>
                    <a:pt x="9121" y="5065"/>
                    <a:pt x="11021" y="3039"/>
                  </a:cubicBezTo>
                  <a:cubicBezTo>
                    <a:pt x="12922" y="1013"/>
                    <a:pt x="15455" y="0"/>
                    <a:pt x="18749" y="0"/>
                  </a:cubicBezTo>
                  <a:cubicBezTo>
                    <a:pt x="22043" y="0"/>
                    <a:pt x="24450" y="886"/>
                    <a:pt x="25970" y="2532"/>
                  </a:cubicBezTo>
                  <a:cubicBezTo>
                    <a:pt x="27490" y="4305"/>
                    <a:pt x="28250" y="6457"/>
                    <a:pt x="28250" y="9116"/>
                  </a:cubicBezTo>
                  <a:cubicBezTo>
                    <a:pt x="28250" y="12408"/>
                    <a:pt x="27363" y="14941"/>
                    <a:pt x="25463" y="16840"/>
                  </a:cubicBezTo>
                  <a:cubicBezTo>
                    <a:pt x="23563" y="18739"/>
                    <a:pt x="21029" y="19752"/>
                    <a:pt x="17609" y="19752"/>
                  </a:cubicBezTo>
                  <a:lnTo>
                    <a:pt x="17482" y="19752"/>
                  </a:lnTo>
                  <a:cubicBezTo>
                    <a:pt x="14315" y="19752"/>
                    <a:pt x="12035" y="18866"/>
                    <a:pt x="10515" y="17220"/>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6" name="Formă liberă: formă 9">
              <a:extLst>
                <a:ext uri="{FF2B5EF4-FFF2-40B4-BE49-F238E27FC236}">
                  <a16:creationId xmlns:a16="http://schemas.microsoft.com/office/drawing/2014/main" id="{FA47C429-245B-5645-F473-457070C4EED8}"/>
                </a:ext>
              </a:extLst>
            </p:cNvPr>
            <p:cNvSpPr>
              <a:spLocks noChangeAspect="1"/>
            </p:cNvSpPr>
            <p:nvPr/>
          </p:nvSpPr>
          <p:spPr bwMode="auto">
            <a:xfrm>
              <a:off x="539531" y="43281"/>
              <a:ext cx="84455" cy="79375"/>
            </a:xfrm>
            <a:custGeom>
              <a:avLst/>
              <a:gdLst>
                <a:gd name="T0" fmla="*/ 34290 w 84243"/>
                <a:gd name="T1" fmla="*/ 39814 h 79515"/>
                <a:gd name="T2" fmla="*/ 10033 w 84243"/>
                <a:gd name="T3" fmla="*/ 8468 h 79515"/>
                <a:gd name="T4" fmla="*/ 2032 w 84243"/>
                <a:gd name="T5" fmla="*/ 6699 h 79515"/>
                <a:gd name="T6" fmla="*/ 2032 w 84243"/>
                <a:gd name="T7" fmla="*/ 0 h 79515"/>
                <a:gd name="T8" fmla="*/ 38608 w 84243"/>
                <a:gd name="T9" fmla="*/ 0 h 79515"/>
                <a:gd name="T10" fmla="*/ 38608 w 84243"/>
                <a:gd name="T11" fmla="*/ 6699 h 79515"/>
                <a:gd name="T12" fmla="*/ 28575 w 84243"/>
                <a:gd name="T13" fmla="*/ 8468 h 79515"/>
                <a:gd name="T14" fmla="*/ 41657 w 84243"/>
                <a:gd name="T15" fmla="*/ 26922 h 79515"/>
                <a:gd name="T16" fmla="*/ 45721 w 84243"/>
                <a:gd name="T17" fmla="*/ 33116 h 79515"/>
                <a:gd name="T18" fmla="*/ 49658 w 84243"/>
                <a:gd name="T19" fmla="*/ 26922 h 79515"/>
                <a:gd name="T20" fmla="*/ 63373 w 84243"/>
                <a:gd name="T21" fmla="*/ 8468 h 79515"/>
                <a:gd name="T22" fmla="*/ 52833 w 84243"/>
                <a:gd name="T23" fmla="*/ 6699 h 79515"/>
                <a:gd name="T24" fmla="*/ 52833 w 84243"/>
                <a:gd name="T25" fmla="*/ 0 h 79515"/>
                <a:gd name="T26" fmla="*/ 83186 w 84243"/>
                <a:gd name="T27" fmla="*/ 0 h 79515"/>
                <a:gd name="T28" fmla="*/ 83186 w 84243"/>
                <a:gd name="T29" fmla="*/ 6699 h 79515"/>
                <a:gd name="T30" fmla="*/ 74549 w 84243"/>
                <a:gd name="T31" fmla="*/ 8468 h 79515"/>
                <a:gd name="T32" fmla="*/ 50673 w 84243"/>
                <a:gd name="T33" fmla="*/ 38045 h 79515"/>
                <a:gd name="T34" fmla="*/ 76074 w 84243"/>
                <a:gd name="T35" fmla="*/ 71286 h 79515"/>
                <a:gd name="T36" fmla="*/ 84456 w 84243"/>
                <a:gd name="T37" fmla="*/ 72550 h 79515"/>
                <a:gd name="T38" fmla="*/ 84456 w 84243"/>
                <a:gd name="T39" fmla="*/ 79376 h 79515"/>
                <a:gd name="T40" fmla="*/ 47498 w 84243"/>
                <a:gd name="T41" fmla="*/ 79376 h 79515"/>
                <a:gd name="T42" fmla="*/ 47498 w 84243"/>
                <a:gd name="T43" fmla="*/ 72677 h 79515"/>
                <a:gd name="T44" fmla="*/ 56770 w 84243"/>
                <a:gd name="T45" fmla="*/ 71159 h 79515"/>
                <a:gd name="T46" fmla="*/ 43689 w 84243"/>
                <a:gd name="T47" fmla="*/ 51822 h 79515"/>
                <a:gd name="T48" fmla="*/ 39370 w 84243"/>
                <a:gd name="T49" fmla="*/ 45376 h 79515"/>
                <a:gd name="T50" fmla="*/ 35433 w 84243"/>
                <a:gd name="T51" fmla="*/ 51695 h 79515"/>
                <a:gd name="T52" fmla="*/ 21590 w 84243"/>
                <a:gd name="T53" fmla="*/ 71159 h 79515"/>
                <a:gd name="T54" fmla="*/ 33528 w 84243"/>
                <a:gd name="T55" fmla="*/ 72550 h 79515"/>
                <a:gd name="T56" fmla="*/ 33528 w 84243"/>
                <a:gd name="T57" fmla="*/ 79376 h 79515"/>
                <a:gd name="T58" fmla="*/ 0 w 84243"/>
                <a:gd name="T59" fmla="*/ 79376 h 79515"/>
                <a:gd name="T60" fmla="*/ 0 w 84243"/>
                <a:gd name="T61" fmla="*/ 72677 h 79515"/>
                <a:gd name="T62" fmla="*/ 9652 w 84243"/>
                <a:gd name="T63" fmla="*/ 71159 h 79515"/>
                <a:gd name="T64" fmla="*/ 34290 w 84243"/>
                <a:gd name="T65" fmla="*/ 39814 h 795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243" h="79515">
                  <a:moveTo>
                    <a:pt x="34204" y="39884"/>
                  </a:moveTo>
                  <a:lnTo>
                    <a:pt x="10008" y="8483"/>
                  </a:lnTo>
                  <a:lnTo>
                    <a:pt x="2027" y="6711"/>
                  </a:lnTo>
                  <a:lnTo>
                    <a:pt x="2027" y="0"/>
                  </a:lnTo>
                  <a:lnTo>
                    <a:pt x="38511" y="0"/>
                  </a:lnTo>
                  <a:lnTo>
                    <a:pt x="38511" y="6711"/>
                  </a:lnTo>
                  <a:lnTo>
                    <a:pt x="28503" y="8483"/>
                  </a:lnTo>
                  <a:lnTo>
                    <a:pt x="41552" y="26969"/>
                  </a:lnTo>
                  <a:lnTo>
                    <a:pt x="45606" y="33174"/>
                  </a:lnTo>
                  <a:lnTo>
                    <a:pt x="49533" y="26969"/>
                  </a:lnTo>
                  <a:lnTo>
                    <a:pt x="63214" y="8483"/>
                  </a:lnTo>
                  <a:lnTo>
                    <a:pt x="52700" y="6711"/>
                  </a:lnTo>
                  <a:lnTo>
                    <a:pt x="52700" y="0"/>
                  </a:lnTo>
                  <a:lnTo>
                    <a:pt x="82977" y="0"/>
                  </a:lnTo>
                  <a:lnTo>
                    <a:pt x="82977" y="6711"/>
                  </a:lnTo>
                  <a:lnTo>
                    <a:pt x="74362" y="8483"/>
                  </a:lnTo>
                  <a:lnTo>
                    <a:pt x="50546" y="38112"/>
                  </a:lnTo>
                  <a:lnTo>
                    <a:pt x="75883" y="71412"/>
                  </a:lnTo>
                  <a:lnTo>
                    <a:pt x="84244" y="72678"/>
                  </a:lnTo>
                  <a:lnTo>
                    <a:pt x="84244" y="79516"/>
                  </a:lnTo>
                  <a:lnTo>
                    <a:pt x="47379" y="79516"/>
                  </a:lnTo>
                  <a:lnTo>
                    <a:pt x="47379" y="72805"/>
                  </a:lnTo>
                  <a:lnTo>
                    <a:pt x="56627" y="71285"/>
                  </a:lnTo>
                  <a:lnTo>
                    <a:pt x="43579" y="51913"/>
                  </a:lnTo>
                  <a:lnTo>
                    <a:pt x="39271" y="45456"/>
                  </a:lnTo>
                  <a:lnTo>
                    <a:pt x="35344" y="51786"/>
                  </a:lnTo>
                  <a:lnTo>
                    <a:pt x="21536" y="71285"/>
                  </a:lnTo>
                  <a:lnTo>
                    <a:pt x="33444" y="72678"/>
                  </a:lnTo>
                  <a:lnTo>
                    <a:pt x="33444" y="79516"/>
                  </a:lnTo>
                  <a:lnTo>
                    <a:pt x="0" y="79516"/>
                  </a:lnTo>
                  <a:lnTo>
                    <a:pt x="0" y="72805"/>
                  </a:lnTo>
                  <a:lnTo>
                    <a:pt x="9628" y="71285"/>
                  </a:lnTo>
                  <a:lnTo>
                    <a:pt x="34204" y="39884"/>
                  </a:ln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7" name="Formă liberă: formă 12">
              <a:extLst>
                <a:ext uri="{FF2B5EF4-FFF2-40B4-BE49-F238E27FC236}">
                  <a16:creationId xmlns:a16="http://schemas.microsoft.com/office/drawing/2014/main" id="{2886684C-4B87-40D2-636C-B83411D4DEC1}"/>
                </a:ext>
              </a:extLst>
            </p:cNvPr>
            <p:cNvSpPr>
              <a:spLocks noChangeAspect="1"/>
            </p:cNvSpPr>
            <p:nvPr/>
          </p:nvSpPr>
          <p:spPr bwMode="auto">
            <a:xfrm>
              <a:off x="768379" y="41376"/>
              <a:ext cx="55880" cy="81280"/>
            </a:xfrm>
            <a:custGeom>
              <a:avLst/>
              <a:gdLst>
                <a:gd name="T0" fmla="*/ 0 w 55866"/>
                <a:gd name="T1" fmla="*/ 74235 h 81794"/>
                <a:gd name="T2" fmla="*/ 10771 w 55866"/>
                <a:gd name="T3" fmla="*/ 73354 h 81794"/>
                <a:gd name="T4" fmla="*/ 10771 w 55866"/>
                <a:gd name="T5" fmla="*/ 13211 h 81794"/>
                <a:gd name="T6" fmla="*/ 380 w 55866"/>
                <a:gd name="T7" fmla="*/ 10694 h 81794"/>
                <a:gd name="T8" fmla="*/ 380 w 55866"/>
                <a:gd name="T9" fmla="*/ 2894 h 81794"/>
                <a:gd name="T10" fmla="*/ 20147 w 55866"/>
                <a:gd name="T11" fmla="*/ 378 h 81794"/>
                <a:gd name="T12" fmla="*/ 20401 w 55866"/>
                <a:gd name="T13" fmla="*/ 378 h 81794"/>
                <a:gd name="T14" fmla="*/ 23569 w 55866"/>
                <a:gd name="T15" fmla="*/ 2894 h 81794"/>
                <a:gd name="T16" fmla="*/ 23569 w 55866"/>
                <a:gd name="T17" fmla="*/ 5411 h 81794"/>
                <a:gd name="T18" fmla="*/ 23189 w 55866"/>
                <a:gd name="T19" fmla="*/ 16483 h 81794"/>
                <a:gd name="T20" fmla="*/ 23569 w 55866"/>
                <a:gd name="T21" fmla="*/ 16483 h 81794"/>
                <a:gd name="T22" fmla="*/ 28764 w 55866"/>
                <a:gd name="T23" fmla="*/ 10192 h 81794"/>
                <a:gd name="T24" fmla="*/ 38395 w 55866"/>
                <a:gd name="T25" fmla="*/ 3145 h 81794"/>
                <a:gd name="T26" fmla="*/ 51193 w 55866"/>
                <a:gd name="T27" fmla="*/ 0 h 81794"/>
                <a:gd name="T28" fmla="*/ 55881 w 55866"/>
                <a:gd name="T29" fmla="*/ 755 h 81794"/>
                <a:gd name="T30" fmla="*/ 55881 w 55866"/>
                <a:gd name="T31" fmla="*/ 16734 h 81794"/>
                <a:gd name="T32" fmla="*/ 52713 w 55866"/>
                <a:gd name="T33" fmla="*/ 15350 h 81794"/>
                <a:gd name="T34" fmla="*/ 47771 w 55866"/>
                <a:gd name="T35" fmla="*/ 14721 h 81794"/>
                <a:gd name="T36" fmla="*/ 25722 w 55866"/>
                <a:gd name="T37" fmla="*/ 22019 h 81794"/>
                <a:gd name="T38" fmla="*/ 25722 w 55866"/>
                <a:gd name="T39" fmla="*/ 73354 h 81794"/>
                <a:gd name="T40" fmla="*/ 43970 w 55866"/>
                <a:gd name="T41" fmla="*/ 74486 h 81794"/>
                <a:gd name="T42" fmla="*/ 43970 w 55866"/>
                <a:gd name="T43" fmla="*/ 81281 h 81794"/>
                <a:gd name="T44" fmla="*/ 127 w 55866"/>
                <a:gd name="T45" fmla="*/ 81281 h 81794"/>
                <a:gd name="T46" fmla="*/ 127 w 55866"/>
                <a:gd name="T47" fmla="*/ 74235 h 817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5866" h="81794">
                  <a:moveTo>
                    <a:pt x="0" y="74704"/>
                  </a:moveTo>
                  <a:lnTo>
                    <a:pt x="10768" y="73818"/>
                  </a:lnTo>
                  <a:lnTo>
                    <a:pt x="10768" y="13295"/>
                  </a:lnTo>
                  <a:lnTo>
                    <a:pt x="380" y="10762"/>
                  </a:lnTo>
                  <a:lnTo>
                    <a:pt x="380" y="2912"/>
                  </a:lnTo>
                  <a:lnTo>
                    <a:pt x="20142" y="380"/>
                  </a:lnTo>
                  <a:lnTo>
                    <a:pt x="20396" y="380"/>
                  </a:lnTo>
                  <a:lnTo>
                    <a:pt x="23563" y="2912"/>
                  </a:lnTo>
                  <a:lnTo>
                    <a:pt x="23563" y="5445"/>
                  </a:lnTo>
                  <a:lnTo>
                    <a:pt x="23183" y="16587"/>
                  </a:lnTo>
                  <a:lnTo>
                    <a:pt x="23563" y="16587"/>
                  </a:lnTo>
                  <a:cubicBezTo>
                    <a:pt x="24576" y="14941"/>
                    <a:pt x="26223" y="12915"/>
                    <a:pt x="28757" y="10256"/>
                  </a:cubicBezTo>
                  <a:cubicBezTo>
                    <a:pt x="31290" y="7724"/>
                    <a:pt x="34458" y="5318"/>
                    <a:pt x="38385" y="3165"/>
                  </a:cubicBezTo>
                  <a:cubicBezTo>
                    <a:pt x="42312" y="1013"/>
                    <a:pt x="46492" y="0"/>
                    <a:pt x="51180" y="0"/>
                  </a:cubicBezTo>
                  <a:cubicBezTo>
                    <a:pt x="53080" y="0"/>
                    <a:pt x="54727" y="253"/>
                    <a:pt x="55867" y="760"/>
                  </a:cubicBezTo>
                  <a:lnTo>
                    <a:pt x="55867" y="16840"/>
                  </a:lnTo>
                  <a:cubicBezTo>
                    <a:pt x="55233" y="16334"/>
                    <a:pt x="54093" y="15954"/>
                    <a:pt x="52700" y="15447"/>
                  </a:cubicBezTo>
                  <a:cubicBezTo>
                    <a:pt x="51180" y="15067"/>
                    <a:pt x="49533" y="14814"/>
                    <a:pt x="47759" y="14814"/>
                  </a:cubicBezTo>
                  <a:cubicBezTo>
                    <a:pt x="39778" y="14814"/>
                    <a:pt x="32431" y="17220"/>
                    <a:pt x="25716" y="22158"/>
                  </a:cubicBezTo>
                  <a:lnTo>
                    <a:pt x="25716" y="73818"/>
                  </a:lnTo>
                  <a:lnTo>
                    <a:pt x="43959" y="74957"/>
                  </a:lnTo>
                  <a:lnTo>
                    <a:pt x="43959" y="81795"/>
                  </a:lnTo>
                  <a:lnTo>
                    <a:pt x="127" y="81795"/>
                  </a:lnTo>
                  <a:lnTo>
                    <a:pt x="127" y="74704"/>
                  </a:lnTo>
                  <a:lnTo>
                    <a:pt x="0" y="74704"/>
                  </a:ln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8" name="Formă liberă: formă 33">
              <a:extLst>
                <a:ext uri="{FF2B5EF4-FFF2-40B4-BE49-F238E27FC236}">
                  <a16:creationId xmlns:a16="http://schemas.microsoft.com/office/drawing/2014/main" id="{27E0689E-B749-247E-4401-01355D347D0F}"/>
                </a:ext>
              </a:extLst>
            </p:cNvPr>
            <p:cNvSpPr>
              <a:spLocks noChangeAspect="1"/>
            </p:cNvSpPr>
            <p:nvPr/>
          </p:nvSpPr>
          <p:spPr bwMode="auto">
            <a:xfrm>
              <a:off x="87983" y="168194"/>
              <a:ext cx="45719" cy="113030"/>
            </a:xfrm>
            <a:custGeom>
              <a:avLst/>
              <a:gdLst>
                <a:gd name="T0" fmla="*/ 14021 w 38004"/>
                <a:gd name="T1" fmla="*/ 44985 h 113575"/>
                <a:gd name="T2" fmla="*/ 914 w 38004"/>
                <a:gd name="T3" fmla="*/ 42465 h 113575"/>
                <a:gd name="T4" fmla="*/ 914 w 38004"/>
                <a:gd name="T5" fmla="*/ 34905 h 113575"/>
                <a:gd name="T6" fmla="*/ 27584 w 38004"/>
                <a:gd name="T7" fmla="*/ 32132 h 113575"/>
                <a:gd name="T8" fmla="*/ 27889 w 38004"/>
                <a:gd name="T9" fmla="*/ 32132 h 113575"/>
                <a:gd name="T10" fmla="*/ 31852 w 38004"/>
                <a:gd name="T11" fmla="*/ 34653 h 113575"/>
                <a:gd name="T12" fmla="*/ 31852 w 38004"/>
                <a:gd name="T13" fmla="*/ 104966 h 113575"/>
                <a:gd name="T14" fmla="*/ 45720 w 38004"/>
                <a:gd name="T15" fmla="*/ 106100 h 113575"/>
                <a:gd name="T16" fmla="*/ 45720 w 38004"/>
                <a:gd name="T17" fmla="*/ 113031 h 113575"/>
                <a:gd name="T18" fmla="*/ 0 w 38004"/>
                <a:gd name="T19" fmla="*/ 113031 h 113575"/>
                <a:gd name="T20" fmla="*/ 0 w 38004"/>
                <a:gd name="T21" fmla="*/ 106100 h 113575"/>
                <a:gd name="T22" fmla="*/ 14021 w 38004"/>
                <a:gd name="T23" fmla="*/ 104839 h 113575"/>
                <a:gd name="T24" fmla="*/ 14021 w 38004"/>
                <a:gd name="T25" fmla="*/ 44985 h 113575"/>
                <a:gd name="T26" fmla="*/ 12650 w 38004"/>
                <a:gd name="T27" fmla="*/ 17137 h 113575"/>
                <a:gd name="T28" fmla="*/ 9906 w 38004"/>
                <a:gd name="T29" fmla="*/ 10585 h 113575"/>
                <a:gd name="T30" fmla="*/ 13258 w 38004"/>
                <a:gd name="T31" fmla="*/ 3024 h 113575"/>
                <a:gd name="T32" fmla="*/ 22555 w 38004"/>
                <a:gd name="T33" fmla="*/ 0 h 113575"/>
                <a:gd name="T34" fmla="*/ 31242 w 38004"/>
                <a:gd name="T35" fmla="*/ 2520 h 113575"/>
                <a:gd name="T36" fmla="*/ 33985 w 38004"/>
                <a:gd name="T37" fmla="*/ 9072 h 113575"/>
                <a:gd name="T38" fmla="*/ 30632 w 38004"/>
                <a:gd name="T39" fmla="*/ 16759 h 113575"/>
                <a:gd name="T40" fmla="*/ 21184 w 38004"/>
                <a:gd name="T41" fmla="*/ 19657 h 113575"/>
                <a:gd name="T42" fmla="*/ 20878 w 38004"/>
                <a:gd name="T43" fmla="*/ 19657 h 113575"/>
                <a:gd name="T44" fmla="*/ 12650 w 38004"/>
                <a:gd name="T45" fmla="*/ 17137 h 1135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004" h="113575">
                  <a:moveTo>
                    <a:pt x="11655" y="45202"/>
                  </a:moveTo>
                  <a:lnTo>
                    <a:pt x="760" y="42670"/>
                  </a:lnTo>
                  <a:lnTo>
                    <a:pt x="760" y="35073"/>
                  </a:lnTo>
                  <a:lnTo>
                    <a:pt x="22929" y="32287"/>
                  </a:lnTo>
                  <a:lnTo>
                    <a:pt x="23183" y="32287"/>
                  </a:lnTo>
                  <a:lnTo>
                    <a:pt x="26477" y="34820"/>
                  </a:lnTo>
                  <a:lnTo>
                    <a:pt x="26477" y="105472"/>
                  </a:lnTo>
                  <a:lnTo>
                    <a:pt x="38005" y="106612"/>
                  </a:lnTo>
                  <a:lnTo>
                    <a:pt x="38005" y="113576"/>
                  </a:lnTo>
                  <a:lnTo>
                    <a:pt x="0" y="113576"/>
                  </a:lnTo>
                  <a:lnTo>
                    <a:pt x="0" y="106612"/>
                  </a:lnTo>
                  <a:lnTo>
                    <a:pt x="11655" y="105345"/>
                  </a:lnTo>
                  <a:lnTo>
                    <a:pt x="11655" y="45202"/>
                  </a:lnTo>
                  <a:close/>
                  <a:moveTo>
                    <a:pt x="10515" y="17220"/>
                  </a:moveTo>
                  <a:cubicBezTo>
                    <a:pt x="8994" y="15447"/>
                    <a:pt x="8234" y="13295"/>
                    <a:pt x="8234" y="10636"/>
                  </a:cubicBezTo>
                  <a:cubicBezTo>
                    <a:pt x="8234" y="7597"/>
                    <a:pt x="9121" y="5065"/>
                    <a:pt x="11021" y="3039"/>
                  </a:cubicBezTo>
                  <a:cubicBezTo>
                    <a:pt x="12922" y="1013"/>
                    <a:pt x="15455" y="0"/>
                    <a:pt x="18749" y="0"/>
                  </a:cubicBezTo>
                  <a:cubicBezTo>
                    <a:pt x="22043" y="0"/>
                    <a:pt x="24450" y="886"/>
                    <a:pt x="25970" y="2532"/>
                  </a:cubicBezTo>
                  <a:cubicBezTo>
                    <a:pt x="27490" y="4305"/>
                    <a:pt x="28250" y="6457"/>
                    <a:pt x="28250" y="9116"/>
                  </a:cubicBezTo>
                  <a:cubicBezTo>
                    <a:pt x="28250" y="12408"/>
                    <a:pt x="27363" y="14941"/>
                    <a:pt x="25463" y="16840"/>
                  </a:cubicBezTo>
                  <a:cubicBezTo>
                    <a:pt x="23563" y="18739"/>
                    <a:pt x="21029" y="19752"/>
                    <a:pt x="17609" y="19752"/>
                  </a:cubicBezTo>
                  <a:lnTo>
                    <a:pt x="17355" y="19752"/>
                  </a:lnTo>
                  <a:cubicBezTo>
                    <a:pt x="14315" y="19752"/>
                    <a:pt x="12035" y="18866"/>
                    <a:pt x="10515" y="17220"/>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9" name="Formă liberă: formă 4">
              <a:extLst>
                <a:ext uri="{FF2B5EF4-FFF2-40B4-BE49-F238E27FC236}">
                  <a16:creationId xmlns:a16="http://schemas.microsoft.com/office/drawing/2014/main" id="{824ED913-36F3-DEE3-DB5B-BCB65B6AE1B8}"/>
                </a:ext>
              </a:extLst>
            </p:cNvPr>
            <p:cNvSpPr>
              <a:spLocks noChangeAspect="1"/>
            </p:cNvSpPr>
            <p:nvPr/>
          </p:nvSpPr>
          <p:spPr bwMode="auto">
            <a:xfrm>
              <a:off x="81557" y="41376"/>
              <a:ext cx="66040" cy="83185"/>
            </a:xfrm>
            <a:custGeom>
              <a:avLst/>
              <a:gdLst>
                <a:gd name="T0" fmla="*/ 9109 w 66128"/>
                <a:gd name="T1" fmla="*/ 71933 h 83314"/>
                <a:gd name="T2" fmla="*/ 0 w 66128"/>
                <a:gd name="T3" fmla="*/ 41719 h 83314"/>
                <a:gd name="T4" fmla="*/ 4681 w 66128"/>
                <a:gd name="T5" fmla="*/ 19848 h 83314"/>
                <a:gd name="T6" fmla="*/ 17965 w 66128"/>
                <a:gd name="T7" fmla="*/ 5310 h 83314"/>
                <a:gd name="T8" fmla="*/ 37448 w 66128"/>
                <a:gd name="T9" fmla="*/ 0 h 83314"/>
                <a:gd name="T10" fmla="*/ 58196 w 66128"/>
                <a:gd name="T11" fmla="*/ 7333 h 83314"/>
                <a:gd name="T12" fmla="*/ 66040 w 66128"/>
                <a:gd name="T13" fmla="*/ 28445 h 83314"/>
                <a:gd name="T14" fmla="*/ 65028 w 66128"/>
                <a:gd name="T15" fmla="*/ 41719 h 83314"/>
                <a:gd name="T16" fmla="*/ 15688 w 66128"/>
                <a:gd name="T17" fmla="*/ 41719 h 83314"/>
                <a:gd name="T18" fmla="*/ 22266 w 66128"/>
                <a:gd name="T19" fmla="*/ 64601 h 83314"/>
                <a:gd name="T20" fmla="*/ 40105 w 66128"/>
                <a:gd name="T21" fmla="*/ 73324 h 83314"/>
                <a:gd name="T22" fmla="*/ 52124 w 66128"/>
                <a:gd name="T23" fmla="*/ 71301 h 83314"/>
                <a:gd name="T24" fmla="*/ 61739 w 66128"/>
                <a:gd name="T25" fmla="*/ 66371 h 83314"/>
                <a:gd name="T26" fmla="*/ 64395 w 66128"/>
                <a:gd name="T27" fmla="*/ 72692 h 83314"/>
                <a:gd name="T28" fmla="*/ 52124 w 66128"/>
                <a:gd name="T29" fmla="*/ 80151 h 83314"/>
                <a:gd name="T30" fmla="*/ 35551 w 66128"/>
                <a:gd name="T31" fmla="*/ 83185 h 83314"/>
                <a:gd name="T32" fmla="*/ 9109 w 66128"/>
                <a:gd name="T33" fmla="*/ 71933 h 83314"/>
                <a:gd name="T34" fmla="*/ 50099 w 66128"/>
                <a:gd name="T35" fmla="*/ 34260 h 83314"/>
                <a:gd name="T36" fmla="*/ 50479 w 66128"/>
                <a:gd name="T37" fmla="*/ 28065 h 83314"/>
                <a:gd name="T38" fmla="*/ 46684 w 66128"/>
                <a:gd name="T39" fmla="*/ 13400 h 83314"/>
                <a:gd name="T40" fmla="*/ 34665 w 66128"/>
                <a:gd name="T41" fmla="*/ 8090 h 83314"/>
                <a:gd name="T42" fmla="*/ 21381 w 66128"/>
                <a:gd name="T43" fmla="*/ 14033 h 83314"/>
                <a:gd name="T44" fmla="*/ 15688 w 66128"/>
                <a:gd name="T45" fmla="*/ 34260 h 83314"/>
                <a:gd name="T46" fmla="*/ 50099 w 66128"/>
                <a:gd name="T47" fmla="*/ 34260 h 83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128" h="83314">
                  <a:moveTo>
                    <a:pt x="9121" y="72045"/>
                  </a:moveTo>
                  <a:cubicBezTo>
                    <a:pt x="3040" y="64448"/>
                    <a:pt x="0" y="54445"/>
                    <a:pt x="0" y="41784"/>
                  </a:cubicBezTo>
                  <a:cubicBezTo>
                    <a:pt x="0" y="33427"/>
                    <a:pt x="1520" y="26210"/>
                    <a:pt x="4687" y="19879"/>
                  </a:cubicBezTo>
                  <a:cubicBezTo>
                    <a:pt x="7854" y="13548"/>
                    <a:pt x="12288" y="8737"/>
                    <a:pt x="17989" y="5318"/>
                  </a:cubicBezTo>
                  <a:cubicBezTo>
                    <a:pt x="23690" y="1773"/>
                    <a:pt x="30150" y="0"/>
                    <a:pt x="37498" y="0"/>
                  </a:cubicBezTo>
                  <a:cubicBezTo>
                    <a:pt x="46366" y="0"/>
                    <a:pt x="53333" y="2406"/>
                    <a:pt x="58274" y="7344"/>
                  </a:cubicBezTo>
                  <a:cubicBezTo>
                    <a:pt x="63214" y="12282"/>
                    <a:pt x="65748" y="19372"/>
                    <a:pt x="66128" y="28489"/>
                  </a:cubicBezTo>
                  <a:cubicBezTo>
                    <a:pt x="66128" y="34313"/>
                    <a:pt x="65748" y="38745"/>
                    <a:pt x="65115" y="41784"/>
                  </a:cubicBezTo>
                  <a:lnTo>
                    <a:pt x="15709" y="41784"/>
                  </a:lnTo>
                  <a:cubicBezTo>
                    <a:pt x="15835" y="51280"/>
                    <a:pt x="18116" y="58877"/>
                    <a:pt x="22296" y="64701"/>
                  </a:cubicBezTo>
                  <a:cubicBezTo>
                    <a:pt x="26477" y="70526"/>
                    <a:pt x="32431" y="73438"/>
                    <a:pt x="40158" y="73438"/>
                  </a:cubicBezTo>
                  <a:cubicBezTo>
                    <a:pt x="43959" y="73438"/>
                    <a:pt x="48013" y="72805"/>
                    <a:pt x="52193" y="71412"/>
                  </a:cubicBezTo>
                  <a:cubicBezTo>
                    <a:pt x="56374" y="70019"/>
                    <a:pt x="59541" y="68373"/>
                    <a:pt x="61821" y="66474"/>
                  </a:cubicBezTo>
                  <a:lnTo>
                    <a:pt x="64481" y="72805"/>
                  </a:lnTo>
                  <a:cubicBezTo>
                    <a:pt x="61694" y="75717"/>
                    <a:pt x="57640" y="78123"/>
                    <a:pt x="52193" y="80275"/>
                  </a:cubicBezTo>
                  <a:cubicBezTo>
                    <a:pt x="46746" y="82301"/>
                    <a:pt x="41172" y="83314"/>
                    <a:pt x="35598" y="83314"/>
                  </a:cubicBezTo>
                  <a:cubicBezTo>
                    <a:pt x="24070" y="83314"/>
                    <a:pt x="15202" y="79642"/>
                    <a:pt x="9121" y="72045"/>
                  </a:cubicBezTo>
                  <a:close/>
                  <a:moveTo>
                    <a:pt x="50166" y="34313"/>
                  </a:moveTo>
                  <a:cubicBezTo>
                    <a:pt x="50419" y="32287"/>
                    <a:pt x="50546" y="30261"/>
                    <a:pt x="50546" y="28109"/>
                  </a:cubicBezTo>
                  <a:cubicBezTo>
                    <a:pt x="50546" y="21905"/>
                    <a:pt x="49279" y="17093"/>
                    <a:pt x="46746" y="13421"/>
                  </a:cubicBezTo>
                  <a:cubicBezTo>
                    <a:pt x="44212" y="9876"/>
                    <a:pt x="40158" y="8103"/>
                    <a:pt x="34711" y="8103"/>
                  </a:cubicBezTo>
                  <a:cubicBezTo>
                    <a:pt x="29137" y="8103"/>
                    <a:pt x="24703" y="10129"/>
                    <a:pt x="21409" y="14055"/>
                  </a:cubicBezTo>
                  <a:cubicBezTo>
                    <a:pt x="18116" y="18106"/>
                    <a:pt x="16215" y="24817"/>
                    <a:pt x="15709" y="34313"/>
                  </a:cubicBezTo>
                  <a:lnTo>
                    <a:pt x="50166" y="34313"/>
                  </a:ln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0" name="Formă liberă: formă 14">
              <a:extLst>
                <a:ext uri="{FF2B5EF4-FFF2-40B4-BE49-F238E27FC236}">
                  <a16:creationId xmlns:a16="http://schemas.microsoft.com/office/drawing/2014/main" id="{D8E4759A-C80F-F73E-40DD-9B68B742F1A8}"/>
                </a:ext>
              </a:extLst>
            </p:cNvPr>
            <p:cNvSpPr>
              <a:spLocks noChangeAspect="1"/>
            </p:cNvSpPr>
            <p:nvPr/>
          </p:nvSpPr>
          <p:spPr bwMode="auto">
            <a:xfrm>
              <a:off x="929512" y="0"/>
              <a:ext cx="70485" cy="123825"/>
            </a:xfrm>
            <a:custGeom>
              <a:avLst/>
              <a:gdLst>
                <a:gd name="T0" fmla="*/ 13462 w 70308"/>
                <a:gd name="T1" fmla="*/ 80904 h 123831"/>
                <a:gd name="T2" fmla="*/ 47753 w 70308"/>
                <a:gd name="T3" fmla="*/ 74067 h 123831"/>
                <a:gd name="T4" fmla="*/ 47753 w 70308"/>
                <a:gd name="T5" fmla="*/ 70143 h 123831"/>
                <a:gd name="T6" fmla="*/ 46355 w 70308"/>
                <a:gd name="T7" fmla="*/ 59507 h 123831"/>
                <a:gd name="T8" fmla="*/ 41402 w 70308"/>
                <a:gd name="T9" fmla="*/ 53809 h 123831"/>
                <a:gd name="T10" fmla="*/ 31369 w 70308"/>
                <a:gd name="T11" fmla="*/ 52037 h 123831"/>
                <a:gd name="T12" fmla="*/ 18162 w 70308"/>
                <a:gd name="T13" fmla="*/ 54063 h 123831"/>
                <a:gd name="T14" fmla="*/ 6604 w 70308"/>
                <a:gd name="T15" fmla="*/ 59127 h 123831"/>
                <a:gd name="T16" fmla="*/ 3048 w 70308"/>
                <a:gd name="T17" fmla="*/ 51657 h 123831"/>
                <a:gd name="T18" fmla="*/ 9906 w 70308"/>
                <a:gd name="T19" fmla="*/ 47479 h 123831"/>
                <a:gd name="T20" fmla="*/ 21590 w 70308"/>
                <a:gd name="T21" fmla="*/ 42921 h 123831"/>
                <a:gd name="T22" fmla="*/ 34798 w 70308"/>
                <a:gd name="T23" fmla="*/ 40895 h 123831"/>
                <a:gd name="T24" fmla="*/ 50928 w 70308"/>
                <a:gd name="T25" fmla="*/ 43681 h 123831"/>
                <a:gd name="T26" fmla="*/ 59436 w 70308"/>
                <a:gd name="T27" fmla="*/ 52670 h 123831"/>
                <a:gd name="T28" fmla="*/ 61977 w 70308"/>
                <a:gd name="T29" fmla="*/ 69130 h 123831"/>
                <a:gd name="T30" fmla="*/ 61977 w 70308"/>
                <a:gd name="T31" fmla="*/ 115216 h 123831"/>
                <a:gd name="T32" fmla="*/ 70486 w 70308"/>
                <a:gd name="T33" fmla="*/ 115216 h 123831"/>
                <a:gd name="T34" fmla="*/ 70486 w 70308"/>
                <a:gd name="T35" fmla="*/ 121546 h 123831"/>
                <a:gd name="T36" fmla="*/ 63247 w 70308"/>
                <a:gd name="T37" fmla="*/ 122939 h 123831"/>
                <a:gd name="T38" fmla="*/ 55499 w 70308"/>
                <a:gd name="T39" fmla="*/ 123699 h 123831"/>
                <a:gd name="T40" fmla="*/ 50039 w 70308"/>
                <a:gd name="T41" fmla="*/ 122433 h 123831"/>
                <a:gd name="T42" fmla="*/ 48641 w 70308"/>
                <a:gd name="T43" fmla="*/ 117115 h 123831"/>
                <a:gd name="T44" fmla="*/ 48641 w 70308"/>
                <a:gd name="T45" fmla="*/ 112431 h 123831"/>
                <a:gd name="T46" fmla="*/ 38101 w 70308"/>
                <a:gd name="T47" fmla="*/ 120280 h 123831"/>
                <a:gd name="T48" fmla="*/ 23876 w 70308"/>
                <a:gd name="T49" fmla="*/ 123826 h 123831"/>
                <a:gd name="T50" fmla="*/ 6731 w 70308"/>
                <a:gd name="T51" fmla="*/ 117875 h 123831"/>
                <a:gd name="T52" fmla="*/ 0 w 70308"/>
                <a:gd name="T53" fmla="*/ 100782 h 123831"/>
                <a:gd name="T54" fmla="*/ 13462 w 70308"/>
                <a:gd name="T55" fmla="*/ 80904 h 123831"/>
                <a:gd name="T56" fmla="*/ 20320 w 70308"/>
                <a:gd name="T57" fmla="*/ 24689 h 123831"/>
                <a:gd name="T58" fmla="*/ 11938 w 70308"/>
                <a:gd name="T59" fmla="*/ 16206 h 123831"/>
                <a:gd name="T60" fmla="*/ 9017 w 70308"/>
                <a:gd name="T61" fmla="*/ 4432 h 123831"/>
                <a:gd name="T62" fmla="*/ 9271 w 70308"/>
                <a:gd name="T63" fmla="*/ 127 h 123831"/>
                <a:gd name="T64" fmla="*/ 16891 w 70308"/>
                <a:gd name="T65" fmla="*/ 127 h 123831"/>
                <a:gd name="T66" fmla="*/ 17018 w 70308"/>
                <a:gd name="T67" fmla="*/ 2659 h 123831"/>
                <a:gd name="T68" fmla="*/ 21463 w 70308"/>
                <a:gd name="T69" fmla="*/ 12154 h 123831"/>
                <a:gd name="T70" fmla="*/ 33147 w 70308"/>
                <a:gd name="T71" fmla="*/ 16206 h 123831"/>
                <a:gd name="T72" fmla="*/ 44704 w 70308"/>
                <a:gd name="T73" fmla="*/ 12028 h 123831"/>
                <a:gd name="T74" fmla="*/ 48896 w 70308"/>
                <a:gd name="T75" fmla="*/ 2532 h 123831"/>
                <a:gd name="T76" fmla="*/ 49022 w 70308"/>
                <a:gd name="T77" fmla="*/ 0 h 123831"/>
                <a:gd name="T78" fmla="*/ 56516 w 70308"/>
                <a:gd name="T79" fmla="*/ 0 h 123831"/>
                <a:gd name="T80" fmla="*/ 56770 w 70308"/>
                <a:gd name="T81" fmla="*/ 4178 h 123831"/>
                <a:gd name="T82" fmla="*/ 53848 w 70308"/>
                <a:gd name="T83" fmla="*/ 15953 h 123831"/>
                <a:gd name="T84" fmla="*/ 45466 w 70308"/>
                <a:gd name="T85" fmla="*/ 24563 h 123831"/>
                <a:gd name="T86" fmla="*/ 33147 w 70308"/>
                <a:gd name="T87" fmla="*/ 27855 h 123831"/>
                <a:gd name="T88" fmla="*/ 20320 w 70308"/>
                <a:gd name="T89" fmla="*/ 24689 h 123831"/>
                <a:gd name="T90" fmla="*/ 38735 w 70308"/>
                <a:gd name="T91" fmla="*/ 111798 h 123831"/>
                <a:gd name="T92" fmla="*/ 47626 w 70308"/>
                <a:gd name="T93" fmla="*/ 106353 h 123831"/>
                <a:gd name="T94" fmla="*/ 47626 w 70308"/>
                <a:gd name="T95" fmla="*/ 81664 h 123831"/>
                <a:gd name="T96" fmla="*/ 24003 w 70308"/>
                <a:gd name="T97" fmla="*/ 86476 h 123831"/>
                <a:gd name="T98" fmla="*/ 16002 w 70308"/>
                <a:gd name="T99" fmla="*/ 99010 h 123831"/>
                <a:gd name="T100" fmla="*/ 19812 w 70308"/>
                <a:gd name="T101" fmla="*/ 110405 h 123831"/>
                <a:gd name="T102" fmla="*/ 30100 w 70308"/>
                <a:gd name="T103" fmla="*/ 114076 h 123831"/>
                <a:gd name="T104" fmla="*/ 38735 w 70308"/>
                <a:gd name="T105" fmla="*/ 111798 h 1238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0308" h="123831">
                  <a:moveTo>
                    <a:pt x="13428" y="80908"/>
                  </a:moveTo>
                  <a:cubicBezTo>
                    <a:pt x="22423" y="76603"/>
                    <a:pt x="33824" y="74324"/>
                    <a:pt x="47633" y="74071"/>
                  </a:cubicBezTo>
                  <a:lnTo>
                    <a:pt x="47633" y="70146"/>
                  </a:lnTo>
                  <a:cubicBezTo>
                    <a:pt x="47633" y="65714"/>
                    <a:pt x="47126" y="62169"/>
                    <a:pt x="46239" y="59510"/>
                  </a:cubicBezTo>
                  <a:cubicBezTo>
                    <a:pt x="45226" y="56978"/>
                    <a:pt x="43579" y="55078"/>
                    <a:pt x="41298" y="53812"/>
                  </a:cubicBezTo>
                  <a:cubicBezTo>
                    <a:pt x="38891" y="52673"/>
                    <a:pt x="35598" y="52040"/>
                    <a:pt x="31290" y="52040"/>
                  </a:cubicBezTo>
                  <a:cubicBezTo>
                    <a:pt x="26477" y="52040"/>
                    <a:pt x="22043" y="52799"/>
                    <a:pt x="18116" y="54066"/>
                  </a:cubicBezTo>
                  <a:cubicBezTo>
                    <a:pt x="14188" y="55458"/>
                    <a:pt x="10388" y="57104"/>
                    <a:pt x="6587" y="59130"/>
                  </a:cubicBezTo>
                  <a:lnTo>
                    <a:pt x="3040" y="51660"/>
                  </a:lnTo>
                  <a:cubicBezTo>
                    <a:pt x="4307" y="50647"/>
                    <a:pt x="6587" y="49254"/>
                    <a:pt x="9881" y="47481"/>
                  </a:cubicBezTo>
                  <a:cubicBezTo>
                    <a:pt x="13175" y="45709"/>
                    <a:pt x="17102" y="44189"/>
                    <a:pt x="21536" y="42923"/>
                  </a:cubicBezTo>
                  <a:cubicBezTo>
                    <a:pt x="25970" y="41530"/>
                    <a:pt x="30277" y="40897"/>
                    <a:pt x="34711" y="40897"/>
                  </a:cubicBezTo>
                  <a:cubicBezTo>
                    <a:pt x="41552" y="40897"/>
                    <a:pt x="46872" y="41784"/>
                    <a:pt x="50800" y="43683"/>
                  </a:cubicBezTo>
                  <a:cubicBezTo>
                    <a:pt x="54727" y="45582"/>
                    <a:pt x="57640" y="48494"/>
                    <a:pt x="59287" y="52673"/>
                  </a:cubicBezTo>
                  <a:cubicBezTo>
                    <a:pt x="61061" y="56724"/>
                    <a:pt x="61821" y="62296"/>
                    <a:pt x="61821" y="69133"/>
                  </a:cubicBezTo>
                  <a:lnTo>
                    <a:pt x="61821" y="115222"/>
                  </a:lnTo>
                  <a:lnTo>
                    <a:pt x="70309" y="115222"/>
                  </a:lnTo>
                  <a:lnTo>
                    <a:pt x="70309" y="121552"/>
                  </a:lnTo>
                  <a:cubicBezTo>
                    <a:pt x="68408" y="122059"/>
                    <a:pt x="66001" y="122565"/>
                    <a:pt x="63088" y="122945"/>
                  </a:cubicBezTo>
                  <a:cubicBezTo>
                    <a:pt x="60174" y="123452"/>
                    <a:pt x="57640" y="123705"/>
                    <a:pt x="55360" y="123705"/>
                  </a:cubicBezTo>
                  <a:cubicBezTo>
                    <a:pt x="52700" y="123705"/>
                    <a:pt x="50800" y="123325"/>
                    <a:pt x="49913" y="122439"/>
                  </a:cubicBezTo>
                  <a:cubicBezTo>
                    <a:pt x="48899" y="121679"/>
                    <a:pt x="48519" y="119780"/>
                    <a:pt x="48519" y="117121"/>
                  </a:cubicBezTo>
                  <a:lnTo>
                    <a:pt x="48519" y="112436"/>
                  </a:lnTo>
                  <a:cubicBezTo>
                    <a:pt x="45606" y="115348"/>
                    <a:pt x="42185" y="117881"/>
                    <a:pt x="38005" y="120286"/>
                  </a:cubicBezTo>
                  <a:cubicBezTo>
                    <a:pt x="33824" y="122692"/>
                    <a:pt x="29137" y="123832"/>
                    <a:pt x="23816" y="123832"/>
                  </a:cubicBezTo>
                  <a:cubicBezTo>
                    <a:pt x="16975" y="123832"/>
                    <a:pt x="11148" y="121806"/>
                    <a:pt x="6714" y="117881"/>
                  </a:cubicBezTo>
                  <a:cubicBezTo>
                    <a:pt x="2154" y="113955"/>
                    <a:pt x="0" y="108258"/>
                    <a:pt x="0" y="100787"/>
                  </a:cubicBezTo>
                  <a:cubicBezTo>
                    <a:pt x="0" y="91797"/>
                    <a:pt x="4434" y="85213"/>
                    <a:pt x="13428" y="80908"/>
                  </a:cubicBezTo>
                  <a:close/>
                  <a:moveTo>
                    <a:pt x="20269" y="24690"/>
                  </a:moveTo>
                  <a:cubicBezTo>
                    <a:pt x="16595" y="22538"/>
                    <a:pt x="13808" y="19752"/>
                    <a:pt x="11908" y="16207"/>
                  </a:cubicBezTo>
                  <a:cubicBezTo>
                    <a:pt x="10008" y="12662"/>
                    <a:pt x="8994" y="8737"/>
                    <a:pt x="8994" y="4432"/>
                  </a:cubicBezTo>
                  <a:cubicBezTo>
                    <a:pt x="8994" y="2279"/>
                    <a:pt x="9121" y="886"/>
                    <a:pt x="9248" y="127"/>
                  </a:cubicBezTo>
                  <a:lnTo>
                    <a:pt x="16849" y="127"/>
                  </a:lnTo>
                  <a:cubicBezTo>
                    <a:pt x="16849" y="1140"/>
                    <a:pt x="16849" y="2026"/>
                    <a:pt x="16975" y="2659"/>
                  </a:cubicBezTo>
                  <a:cubicBezTo>
                    <a:pt x="17355" y="6331"/>
                    <a:pt x="18876" y="9496"/>
                    <a:pt x="21409" y="12155"/>
                  </a:cubicBezTo>
                  <a:cubicBezTo>
                    <a:pt x="23943" y="14941"/>
                    <a:pt x="27870" y="16207"/>
                    <a:pt x="33064" y="16207"/>
                  </a:cubicBezTo>
                  <a:cubicBezTo>
                    <a:pt x="38258" y="16207"/>
                    <a:pt x="42058" y="14814"/>
                    <a:pt x="44592" y="12029"/>
                  </a:cubicBezTo>
                  <a:cubicBezTo>
                    <a:pt x="47126" y="9243"/>
                    <a:pt x="48519" y="6078"/>
                    <a:pt x="48773" y="2532"/>
                  </a:cubicBezTo>
                  <a:cubicBezTo>
                    <a:pt x="48899" y="1140"/>
                    <a:pt x="49026" y="380"/>
                    <a:pt x="48899" y="0"/>
                  </a:cubicBezTo>
                  <a:lnTo>
                    <a:pt x="56374" y="0"/>
                  </a:lnTo>
                  <a:cubicBezTo>
                    <a:pt x="56627" y="1519"/>
                    <a:pt x="56627" y="2912"/>
                    <a:pt x="56627" y="4178"/>
                  </a:cubicBezTo>
                  <a:cubicBezTo>
                    <a:pt x="56627" y="8357"/>
                    <a:pt x="55613" y="12282"/>
                    <a:pt x="53713" y="15954"/>
                  </a:cubicBezTo>
                  <a:cubicBezTo>
                    <a:pt x="51686" y="19626"/>
                    <a:pt x="49026" y="22538"/>
                    <a:pt x="45352" y="24564"/>
                  </a:cubicBezTo>
                  <a:cubicBezTo>
                    <a:pt x="41805" y="26716"/>
                    <a:pt x="37625" y="27856"/>
                    <a:pt x="33064" y="27856"/>
                  </a:cubicBezTo>
                  <a:cubicBezTo>
                    <a:pt x="28250" y="27856"/>
                    <a:pt x="23943" y="26716"/>
                    <a:pt x="20269" y="24690"/>
                  </a:cubicBezTo>
                  <a:close/>
                  <a:moveTo>
                    <a:pt x="38638" y="111803"/>
                  </a:moveTo>
                  <a:cubicBezTo>
                    <a:pt x="41932" y="110284"/>
                    <a:pt x="44845" y="108511"/>
                    <a:pt x="47506" y="106358"/>
                  </a:cubicBezTo>
                  <a:lnTo>
                    <a:pt x="47506" y="81668"/>
                  </a:lnTo>
                  <a:cubicBezTo>
                    <a:pt x="37118" y="81668"/>
                    <a:pt x="29264" y="83314"/>
                    <a:pt x="23943" y="86480"/>
                  </a:cubicBezTo>
                  <a:cubicBezTo>
                    <a:pt x="18622" y="89645"/>
                    <a:pt x="15962" y="93823"/>
                    <a:pt x="15962" y="99015"/>
                  </a:cubicBezTo>
                  <a:cubicBezTo>
                    <a:pt x="15962" y="104206"/>
                    <a:pt x="17229" y="108004"/>
                    <a:pt x="19762" y="110410"/>
                  </a:cubicBezTo>
                  <a:cubicBezTo>
                    <a:pt x="22296" y="112816"/>
                    <a:pt x="25716" y="114082"/>
                    <a:pt x="30024" y="114082"/>
                  </a:cubicBezTo>
                  <a:cubicBezTo>
                    <a:pt x="32557" y="114082"/>
                    <a:pt x="35471" y="113322"/>
                    <a:pt x="38638" y="111803"/>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1" name="Formă liberă: formă 36">
              <a:extLst>
                <a:ext uri="{FF2B5EF4-FFF2-40B4-BE49-F238E27FC236}">
                  <a16:creationId xmlns:a16="http://schemas.microsoft.com/office/drawing/2014/main" id="{E9C3F61B-8AAF-D296-76A3-DD762FC73B16}"/>
                </a:ext>
              </a:extLst>
            </p:cNvPr>
            <p:cNvSpPr>
              <a:spLocks noChangeAspect="1"/>
            </p:cNvSpPr>
            <p:nvPr/>
          </p:nvSpPr>
          <p:spPr bwMode="auto">
            <a:xfrm>
              <a:off x="290491" y="193187"/>
              <a:ext cx="80010" cy="83185"/>
            </a:xfrm>
            <a:custGeom>
              <a:avLst/>
              <a:gdLst>
                <a:gd name="T0" fmla="*/ 60323 w 80316"/>
                <a:gd name="T1" fmla="*/ 81408 h 82934"/>
                <a:gd name="T2" fmla="*/ 58431 w 80316"/>
                <a:gd name="T3" fmla="*/ 76200 h 82934"/>
                <a:gd name="T4" fmla="*/ 58431 w 80316"/>
                <a:gd name="T5" fmla="*/ 71247 h 82934"/>
                <a:gd name="T6" fmla="*/ 46693 w 80316"/>
                <a:gd name="T7" fmla="*/ 79629 h 82934"/>
                <a:gd name="T8" fmla="*/ 32433 w 80316"/>
                <a:gd name="T9" fmla="*/ 83185 h 82934"/>
                <a:gd name="T10" fmla="*/ 13503 w 80316"/>
                <a:gd name="T11" fmla="*/ 75946 h 82934"/>
                <a:gd name="T12" fmla="*/ 7951 w 80316"/>
                <a:gd name="T13" fmla="*/ 52197 h 82934"/>
                <a:gd name="T14" fmla="*/ 7951 w 80316"/>
                <a:gd name="T15" fmla="*/ 10541 h 82934"/>
                <a:gd name="T16" fmla="*/ 0 w 80316"/>
                <a:gd name="T17" fmla="*/ 8255 h 82934"/>
                <a:gd name="T18" fmla="*/ 0 w 80316"/>
                <a:gd name="T19" fmla="*/ 1905 h 82934"/>
                <a:gd name="T20" fmla="*/ 19940 w 80316"/>
                <a:gd name="T21" fmla="*/ 0 h 82934"/>
                <a:gd name="T22" fmla="*/ 20065 w 80316"/>
                <a:gd name="T23" fmla="*/ 0 h 82934"/>
                <a:gd name="T24" fmla="*/ 22716 w 80316"/>
                <a:gd name="T25" fmla="*/ 1778 h 82934"/>
                <a:gd name="T26" fmla="*/ 22716 w 80316"/>
                <a:gd name="T27" fmla="*/ 51054 h 82934"/>
                <a:gd name="T28" fmla="*/ 23978 w 80316"/>
                <a:gd name="T29" fmla="*/ 64008 h 82934"/>
                <a:gd name="T30" fmla="*/ 28269 w 80316"/>
                <a:gd name="T31" fmla="*/ 70866 h 82934"/>
                <a:gd name="T32" fmla="*/ 37229 w 80316"/>
                <a:gd name="T33" fmla="*/ 73152 h 82934"/>
                <a:gd name="T34" fmla="*/ 47956 w 80316"/>
                <a:gd name="T35" fmla="*/ 70739 h 82934"/>
                <a:gd name="T36" fmla="*/ 56663 w 80316"/>
                <a:gd name="T37" fmla="*/ 65024 h 82934"/>
                <a:gd name="T38" fmla="*/ 56663 w 80316"/>
                <a:gd name="T39" fmla="*/ 10541 h 82934"/>
                <a:gd name="T40" fmla="*/ 46315 w 80316"/>
                <a:gd name="T41" fmla="*/ 8255 h 82934"/>
                <a:gd name="T42" fmla="*/ 46315 w 80316"/>
                <a:gd name="T43" fmla="*/ 1905 h 82934"/>
                <a:gd name="T44" fmla="*/ 68022 w 80316"/>
                <a:gd name="T45" fmla="*/ 0 h 82934"/>
                <a:gd name="T46" fmla="*/ 68147 w 80316"/>
                <a:gd name="T47" fmla="*/ 0 h 82934"/>
                <a:gd name="T48" fmla="*/ 71429 w 80316"/>
                <a:gd name="T49" fmla="*/ 1778 h 82934"/>
                <a:gd name="T50" fmla="*/ 71429 w 80316"/>
                <a:gd name="T51" fmla="*/ 74295 h 82934"/>
                <a:gd name="T52" fmla="*/ 80010 w 80316"/>
                <a:gd name="T53" fmla="*/ 74295 h 82934"/>
                <a:gd name="T54" fmla="*/ 79884 w 80316"/>
                <a:gd name="T55" fmla="*/ 80772 h 82934"/>
                <a:gd name="T56" fmla="*/ 72943 w 80316"/>
                <a:gd name="T57" fmla="*/ 82296 h 82934"/>
                <a:gd name="T58" fmla="*/ 66128 w 80316"/>
                <a:gd name="T59" fmla="*/ 82931 h 82934"/>
                <a:gd name="T60" fmla="*/ 60323 w 80316"/>
                <a:gd name="T61" fmla="*/ 81408 h 829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316" h="82934">
                  <a:moveTo>
                    <a:pt x="60554" y="81162"/>
                  </a:moveTo>
                  <a:cubicBezTo>
                    <a:pt x="59287" y="80149"/>
                    <a:pt x="58654" y="78376"/>
                    <a:pt x="58654" y="75970"/>
                  </a:cubicBezTo>
                  <a:lnTo>
                    <a:pt x="58654" y="71032"/>
                  </a:lnTo>
                  <a:cubicBezTo>
                    <a:pt x="55487" y="74198"/>
                    <a:pt x="51560" y="76983"/>
                    <a:pt x="46872" y="79389"/>
                  </a:cubicBezTo>
                  <a:cubicBezTo>
                    <a:pt x="42185" y="81795"/>
                    <a:pt x="37371" y="82934"/>
                    <a:pt x="32557" y="82934"/>
                  </a:cubicBezTo>
                  <a:cubicBezTo>
                    <a:pt x="23690" y="82934"/>
                    <a:pt x="17355" y="80528"/>
                    <a:pt x="13555" y="75717"/>
                  </a:cubicBezTo>
                  <a:cubicBezTo>
                    <a:pt x="9881" y="70906"/>
                    <a:pt x="7981" y="63055"/>
                    <a:pt x="7981" y="52040"/>
                  </a:cubicBezTo>
                  <a:lnTo>
                    <a:pt x="7981" y="10509"/>
                  </a:lnTo>
                  <a:lnTo>
                    <a:pt x="0" y="8230"/>
                  </a:lnTo>
                  <a:lnTo>
                    <a:pt x="0" y="1899"/>
                  </a:lnTo>
                  <a:lnTo>
                    <a:pt x="20016" y="0"/>
                  </a:lnTo>
                  <a:lnTo>
                    <a:pt x="20142" y="0"/>
                  </a:lnTo>
                  <a:lnTo>
                    <a:pt x="22803" y="1773"/>
                  </a:lnTo>
                  <a:lnTo>
                    <a:pt x="22803" y="50900"/>
                  </a:lnTo>
                  <a:cubicBezTo>
                    <a:pt x="22803" y="56471"/>
                    <a:pt x="23183" y="60776"/>
                    <a:pt x="24070" y="63815"/>
                  </a:cubicBezTo>
                  <a:cubicBezTo>
                    <a:pt x="24830" y="66980"/>
                    <a:pt x="26350" y="69260"/>
                    <a:pt x="28377" y="70652"/>
                  </a:cubicBezTo>
                  <a:cubicBezTo>
                    <a:pt x="30404" y="72172"/>
                    <a:pt x="33444" y="72931"/>
                    <a:pt x="37371" y="72931"/>
                  </a:cubicBezTo>
                  <a:cubicBezTo>
                    <a:pt x="41172" y="72931"/>
                    <a:pt x="44719" y="72172"/>
                    <a:pt x="48139" y="70526"/>
                  </a:cubicBezTo>
                  <a:cubicBezTo>
                    <a:pt x="51433" y="68880"/>
                    <a:pt x="54473" y="66980"/>
                    <a:pt x="56880" y="64828"/>
                  </a:cubicBezTo>
                  <a:lnTo>
                    <a:pt x="56880" y="10509"/>
                  </a:lnTo>
                  <a:lnTo>
                    <a:pt x="46492" y="8230"/>
                  </a:lnTo>
                  <a:lnTo>
                    <a:pt x="46492" y="1899"/>
                  </a:lnTo>
                  <a:lnTo>
                    <a:pt x="68282" y="0"/>
                  </a:lnTo>
                  <a:lnTo>
                    <a:pt x="68408" y="0"/>
                  </a:lnTo>
                  <a:lnTo>
                    <a:pt x="71702" y="1773"/>
                  </a:lnTo>
                  <a:lnTo>
                    <a:pt x="71702" y="74071"/>
                  </a:lnTo>
                  <a:lnTo>
                    <a:pt x="80316" y="74071"/>
                  </a:lnTo>
                  <a:lnTo>
                    <a:pt x="80190" y="80528"/>
                  </a:lnTo>
                  <a:cubicBezTo>
                    <a:pt x="77529" y="81162"/>
                    <a:pt x="75249" y="81668"/>
                    <a:pt x="73222" y="82048"/>
                  </a:cubicBezTo>
                  <a:cubicBezTo>
                    <a:pt x="71322" y="82428"/>
                    <a:pt x="69042" y="82681"/>
                    <a:pt x="66381" y="82681"/>
                  </a:cubicBezTo>
                  <a:cubicBezTo>
                    <a:pt x="63848" y="82681"/>
                    <a:pt x="61821" y="82175"/>
                    <a:pt x="60554" y="81162"/>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2" name="Formă liberă: formă 11">
              <a:extLst>
                <a:ext uri="{FF2B5EF4-FFF2-40B4-BE49-F238E27FC236}">
                  <a16:creationId xmlns:a16="http://schemas.microsoft.com/office/drawing/2014/main" id="{ECCF1126-9160-9F84-1100-C0509FB65710}"/>
                </a:ext>
              </a:extLst>
            </p:cNvPr>
            <p:cNvSpPr>
              <a:spLocks noChangeAspect="1"/>
            </p:cNvSpPr>
            <p:nvPr/>
          </p:nvSpPr>
          <p:spPr bwMode="auto">
            <a:xfrm>
              <a:off x="691698" y="41376"/>
              <a:ext cx="66040" cy="83185"/>
            </a:xfrm>
            <a:custGeom>
              <a:avLst/>
              <a:gdLst>
                <a:gd name="T0" fmla="*/ 9109 w 66128"/>
                <a:gd name="T1" fmla="*/ 71808 h 83314"/>
                <a:gd name="T2" fmla="*/ 0 w 66128"/>
                <a:gd name="T3" fmla="*/ 41593 h 83314"/>
                <a:gd name="T4" fmla="*/ 4681 w 66128"/>
                <a:gd name="T5" fmla="*/ 19721 h 83314"/>
                <a:gd name="T6" fmla="*/ 17965 w 66128"/>
                <a:gd name="T7" fmla="*/ 5183 h 83314"/>
                <a:gd name="T8" fmla="*/ 37448 w 66128"/>
                <a:gd name="T9" fmla="*/ 0 h 83314"/>
                <a:gd name="T10" fmla="*/ 58196 w 66128"/>
                <a:gd name="T11" fmla="*/ 7333 h 83314"/>
                <a:gd name="T12" fmla="*/ 66040 w 66128"/>
                <a:gd name="T13" fmla="*/ 28445 h 83314"/>
                <a:gd name="T14" fmla="*/ 65028 w 66128"/>
                <a:gd name="T15" fmla="*/ 41719 h 83314"/>
                <a:gd name="T16" fmla="*/ 15688 w 66128"/>
                <a:gd name="T17" fmla="*/ 41719 h 83314"/>
                <a:gd name="T18" fmla="*/ 22266 w 66128"/>
                <a:gd name="T19" fmla="*/ 64601 h 83314"/>
                <a:gd name="T20" fmla="*/ 40105 w 66128"/>
                <a:gd name="T21" fmla="*/ 73197 h 83314"/>
                <a:gd name="T22" fmla="*/ 52124 w 66128"/>
                <a:gd name="T23" fmla="*/ 71175 h 83314"/>
                <a:gd name="T24" fmla="*/ 61739 w 66128"/>
                <a:gd name="T25" fmla="*/ 66244 h 83314"/>
                <a:gd name="T26" fmla="*/ 64395 w 66128"/>
                <a:gd name="T27" fmla="*/ 72565 h 83314"/>
                <a:gd name="T28" fmla="*/ 52124 w 66128"/>
                <a:gd name="T29" fmla="*/ 80025 h 83314"/>
                <a:gd name="T30" fmla="*/ 35551 w 66128"/>
                <a:gd name="T31" fmla="*/ 83185 h 83314"/>
                <a:gd name="T32" fmla="*/ 9109 w 66128"/>
                <a:gd name="T33" fmla="*/ 71808 h 83314"/>
                <a:gd name="T34" fmla="*/ 50099 w 66128"/>
                <a:gd name="T35" fmla="*/ 34134 h 83314"/>
                <a:gd name="T36" fmla="*/ 50479 w 66128"/>
                <a:gd name="T37" fmla="*/ 27939 h 83314"/>
                <a:gd name="T38" fmla="*/ 46557 w 66128"/>
                <a:gd name="T39" fmla="*/ 13274 h 83314"/>
                <a:gd name="T40" fmla="*/ 34538 w 66128"/>
                <a:gd name="T41" fmla="*/ 7965 h 83314"/>
                <a:gd name="T42" fmla="*/ 21255 w 66128"/>
                <a:gd name="T43" fmla="*/ 14033 h 83314"/>
                <a:gd name="T44" fmla="*/ 15561 w 66128"/>
                <a:gd name="T45" fmla="*/ 34260 h 83314"/>
                <a:gd name="T46" fmla="*/ 50099 w 66128"/>
                <a:gd name="T47" fmla="*/ 34260 h 83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128" h="83314">
                  <a:moveTo>
                    <a:pt x="9121" y="71919"/>
                  </a:moveTo>
                  <a:cubicBezTo>
                    <a:pt x="3040" y="64322"/>
                    <a:pt x="0" y="54319"/>
                    <a:pt x="0" y="41657"/>
                  </a:cubicBezTo>
                  <a:cubicBezTo>
                    <a:pt x="0" y="33300"/>
                    <a:pt x="1520" y="26083"/>
                    <a:pt x="4687" y="19752"/>
                  </a:cubicBezTo>
                  <a:cubicBezTo>
                    <a:pt x="7854" y="13421"/>
                    <a:pt x="12288" y="8610"/>
                    <a:pt x="17989" y="5191"/>
                  </a:cubicBezTo>
                  <a:cubicBezTo>
                    <a:pt x="23690" y="1773"/>
                    <a:pt x="30150" y="0"/>
                    <a:pt x="37498" y="0"/>
                  </a:cubicBezTo>
                  <a:cubicBezTo>
                    <a:pt x="46366" y="0"/>
                    <a:pt x="53333" y="2406"/>
                    <a:pt x="58274" y="7344"/>
                  </a:cubicBezTo>
                  <a:cubicBezTo>
                    <a:pt x="63214" y="12282"/>
                    <a:pt x="65748" y="19372"/>
                    <a:pt x="66128" y="28489"/>
                  </a:cubicBezTo>
                  <a:cubicBezTo>
                    <a:pt x="66128" y="34313"/>
                    <a:pt x="65748" y="38745"/>
                    <a:pt x="65115" y="41784"/>
                  </a:cubicBezTo>
                  <a:lnTo>
                    <a:pt x="15709" y="41784"/>
                  </a:lnTo>
                  <a:cubicBezTo>
                    <a:pt x="15962" y="51280"/>
                    <a:pt x="18116" y="58877"/>
                    <a:pt x="22296" y="64701"/>
                  </a:cubicBezTo>
                  <a:cubicBezTo>
                    <a:pt x="26477" y="70399"/>
                    <a:pt x="32431" y="73311"/>
                    <a:pt x="40158" y="73311"/>
                  </a:cubicBezTo>
                  <a:cubicBezTo>
                    <a:pt x="43959" y="73311"/>
                    <a:pt x="48013" y="72678"/>
                    <a:pt x="52193" y="71285"/>
                  </a:cubicBezTo>
                  <a:cubicBezTo>
                    <a:pt x="56374" y="69893"/>
                    <a:pt x="59541" y="68247"/>
                    <a:pt x="61821" y="66347"/>
                  </a:cubicBezTo>
                  <a:lnTo>
                    <a:pt x="64481" y="72678"/>
                  </a:lnTo>
                  <a:cubicBezTo>
                    <a:pt x="61694" y="75590"/>
                    <a:pt x="57640" y="77996"/>
                    <a:pt x="52193" y="80149"/>
                  </a:cubicBezTo>
                  <a:cubicBezTo>
                    <a:pt x="46746" y="82301"/>
                    <a:pt x="41172" y="83314"/>
                    <a:pt x="35598" y="83314"/>
                  </a:cubicBezTo>
                  <a:cubicBezTo>
                    <a:pt x="23943" y="83187"/>
                    <a:pt x="15202" y="79516"/>
                    <a:pt x="9121" y="71919"/>
                  </a:cubicBezTo>
                  <a:close/>
                  <a:moveTo>
                    <a:pt x="50166" y="34187"/>
                  </a:moveTo>
                  <a:cubicBezTo>
                    <a:pt x="50419" y="32161"/>
                    <a:pt x="50546" y="30135"/>
                    <a:pt x="50546" y="27982"/>
                  </a:cubicBezTo>
                  <a:cubicBezTo>
                    <a:pt x="50419" y="21778"/>
                    <a:pt x="49153" y="16840"/>
                    <a:pt x="46619" y="13295"/>
                  </a:cubicBezTo>
                  <a:cubicBezTo>
                    <a:pt x="44085" y="9750"/>
                    <a:pt x="40158" y="7977"/>
                    <a:pt x="34584" y="7977"/>
                  </a:cubicBezTo>
                  <a:cubicBezTo>
                    <a:pt x="29010" y="7977"/>
                    <a:pt x="24576" y="10003"/>
                    <a:pt x="21283" y="14055"/>
                  </a:cubicBezTo>
                  <a:cubicBezTo>
                    <a:pt x="17989" y="18106"/>
                    <a:pt x="16089" y="24817"/>
                    <a:pt x="15582" y="34313"/>
                  </a:cubicBezTo>
                  <a:lnTo>
                    <a:pt x="50166" y="34313"/>
                  </a:lnTo>
                  <a:lnTo>
                    <a:pt x="50166" y="34187"/>
                  </a:ln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3" name="Formă liberă: formă 13">
              <a:extLst>
                <a:ext uri="{FF2B5EF4-FFF2-40B4-BE49-F238E27FC236}">
                  <a16:creationId xmlns:a16="http://schemas.microsoft.com/office/drawing/2014/main" id="{F8B9603A-79A3-79B8-6686-01391BF8C161}"/>
                </a:ext>
              </a:extLst>
            </p:cNvPr>
            <p:cNvSpPr>
              <a:spLocks noChangeAspect="1"/>
            </p:cNvSpPr>
            <p:nvPr/>
          </p:nvSpPr>
          <p:spPr bwMode="auto">
            <a:xfrm>
              <a:off x="831217" y="41376"/>
              <a:ext cx="86995" cy="81280"/>
            </a:xfrm>
            <a:custGeom>
              <a:avLst/>
              <a:gdLst>
                <a:gd name="T0" fmla="*/ 10429 w 86650"/>
                <a:gd name="T1" fmla="*/ 12894 h 81414"/>
                <a:gd name="T2" fmla="*/ 0 w 86650"/>
                <a:gd name="T3" fmla="*/ 10366 h 81414"/>
                <a:gd name="T4" fmla="*/ 0 w 86650"/>
                <a:gd name="T5" fmla="*/ 2528 h 81414"/>
                <a:gd name="T6" fmla="*/ 20605 w 86650"/>
                <a:gd name="T7" fmla="*/ 0 h 81414"/>
                <a:gd name="T8" fmla="*/ 20986 w 86650"/>
                <a:gd name="T9" fmla="*/ 0 h 81414"/>
                <a:gd name="T10" fmla="*/ 24038 w 86650"/>
                <a:gd name="T11" fmla="*/ 2528 h 81414"/>
                <a:gd name="T12" fmla="*/ 24038 w 86650"/>
                <a:gd name="T13" fmla="*/ 8596 h 81414"/>
                <a:gd name="T14" fmla="*/ 23911 w 86650"/>
                <a:gd name="T15" fmla="*/ 12009 h 81414"/>
                <a:gd name="T16" fmla="*/ 37647 w 86650"/>
                <a:gd name="T17" fmla="*/ 3666 h 81414"/>
                <a:gd name="T18" fmla="*/ 53927 w 86650"/>
                <a:gd name="T19" fmla="*/ 0 h 81414"/>
                <a:gd name="T20" fmla="*/ 67917 w 86650"/>
                <a:gd name="T21" fmla="*/ 3413 h 81414"/>
                <a:gd name="T22" fmla="*/ 74913 w 86650"/>
                <a:gd name="T23" fmla="*/ 13905 h 81414"/>
                <a:gd name="T24" fmla="*/ 76948 w 86650"/>
                <a:gd name="T25" fmla="*/ 32993 h 81414"/>
                <a:gd name="T26" fmla="*/ 76948 w 86650"/>
                <a:gd name="T27" fmla="*/ 73065 h 81414"/>
                <a:gd name="T28" fmla="*/ 86996 w 86650"/>
                <a:gd name="T29" fmla="*/ 74076 h 81414"/>
                <a:gd name="T30" fmla="*/ 86996 w 86650"/>
                <a:gd name="T31" fmla="*/ 81281 h 81414"/>
                <a:gd name="T32" fmla="*/ 52910 w 86650"/>
                <a:gd name="T33" fmla="*/ 81281 h 81414"/>
                <a:gd name="T34" fmla="*/ 52910 w 86650"/>
                <a:gd name="T35" fmla="*/ 74202 h 81414"/>
                <a:gd name="T36" fmla="*/ 61813 w 86650"/>
                <a:gd name="T37" fmla="*/ 73065 h 81414"/>
                <a:gd name="T38" fmla="*/ 61813 w 86650"/>
                <a:gd name="T39" fmla="*/ 32866 h 81414"/>
                <a:gd name="T40" fmla="*/ 60668 w 86650"/>
                <a:gd name="T41" fmla="*/ 19594 h 81414"/>
                <a:gd name="T42" fmla="*/ 56343 w 86650"/>
                <a:gd name="T43" fmla="*/ 12388 h 81414"/>
                <a:gd name="T44" fmla="*/ 47186 w 86650"/>
                <a:gd name="T45" fmla="*/ 9987 h 81414"/>
                <a:gd name="T46" fmla="*/ 36121 w 86650"/>
                <a:gd name="T47" fmla="*/ 12514 h 81414"/>
                <a:gd name="T48" fmla="*/ 25564 w 86650"/>
                <a:gd name="T49" fmla="*/ 18582 h 81414"/>
                <a:gd name="T50" fmla="*/ 25564 w 86650"/>
                <a:gd name="T51" fmla="*/ 72938 h 81414"/>
                <a:gd name="T52" fmla="*/ 35358 w 86650"/>
                <a:gd name="T53" fmla="*/ 74202 h 81414"/>
                <a:gd name="T54" fmla="*/ 35358 w 86650"/>
                <a:gd name="T55" fmla="*/ 81154 h 81414"/>
                <a:gd name="T56" fmla="*/ 1400 w 86650"/>
                <a:gd name="T57" fmla="*/ 81154 h 81414"/>
                <a:gd name="T58" fmla="*/ 1400 w 86650"/>
                <a:gd name="T59" fmla="*/ 74202 h 81414"/>
                <a:gd name="T60" fmla="*/ 10429 w 86650"/>
                <a:gd name="T61" fmla="*/ 72938 h 81414"/>
                <a:gd name="T62" fmla="*/ 10429 w 86650"/>
                <a:gd name="T63" fmla="*/ 12894 h 814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6650" h="81414">
                  <a:moveTo>
                    <a:pt x="10388" y="12915"/>
                  </a:moveTo>
                  <a:lnTo>
                    <a:pt x="0" y="10383"/>
                  </a:lnTo>
                  <a:lnTo>
                    <a:pt x="0" y="2532"/>
                  </a:lnTo>
                  <a:lnTo>
                    <a:pt x="20523" y="0"/>
                  </a:lnTo>
                  <a:lnTo>
                    <a:pt x="20903" y="0"/>
                  </a:lnTo>
                  <a:lnTo>
                    <a:pt x="23943" y="2532"/>
                  </a:lnTo>
                  <a:lnTo>
                    <a:pt x="23943" y="8610"/>
                  </a:lnTo>
                  <a:lnTo>
                    <a:pt x="23816" y="12029"/>
                  </a:lnTo>
                  <a:cubicBezTo>
                    <a:pt x="27237" y="8990"/>
                    <a:pt x="31797" y="6204"/>
                    <a:pt x="37498" y="3672"/>
                  </a:cubicBezTo>
                  <a:cubicBezTo>
                    <a:pt x="43199" y="1140"/>
                    <a:pt x="48519" y="0"/>
                    <a:pt x="53713" y="0"/>
                  </a:cubicBezTo>
                  <a:cubicBezTo>
                    <a:pt x="59794" y="0"/>
                    <a:pt x="64355" y="1140"/>
                    <a:pt x="67648" y="3419"/>
                  </a:cubicBezTo>
                  <a:cubicBezTo>
                    <a:pt x="70942" y="5698"/>
                    <a:pt x="73222" y="9243"/>
                    <a:pt x="74616" y="13928"/>
                  </a:cubicBezTo>
                  <a:cubicBezTo>
                    <a:pt x="76009" y="18613"/>
                    <a:pt x="76643" y="25070"/>
                    <a:pt x="76643" y="33047"/>
                  </a:cubicBezTo>
                  <a:lnTo>
                    <a:pt x="76643" y="73185"/>
                  </a:lnTo>
                  <a:lnTo>
                    <a:pt x="86651" y="74198"/>
                  </a:lnTo>
                  <a:lnTo>
                    <a:pt x="86651" y="81415"/>
                  </a:lnTo>
                  <a:lnTo>
                    <a:pt x="52700" y="81415"/>
                  </a:lnTo>
                  <a:lnTo>
                    <a:pt x="52700" y="74324"/>
                  </a:lnTo>
                  <a:lnTo>
                    <a:pt x="61568" y="73185"/>
                  </a:lnTo>
                  <a:lnTo>
                    <a:pt x="61568" y="32920"/>
                  </a:lnTo>
                  <a:cubicBezTo>
                    <a:pt x="61568" y="27223"/>
                    <a:pt x="61187" y="22918"/>
                    <a:pt x="60427" y="19626"/>
                  </a:cubicBezTo>
                  <a:cubicBezTo>
                    <a:pt x="59667" y="16334"/>
                    <a:pt x="58274" y="14055"/>
                    <a:pt x="56120" y="12408"/>
                  </a:cubicBezTo>
                  <a:cubicBezTo>
                    <a:pt x="53967" y="10889"/>
                    <a:pt x="50926" y="10003"/>
                    <a:pt x="46999" y="10003"/>
                  </a:cubicBezTo>
                  <a:cubicBezTo>
                    <a:pt x="43579" y="10003"/>
                    <a:pt x="39905" y="10889"/>
                    <a:pt x="35978" y="12535"/>
                  </a:cubicBezTo>
                  <a:cubicBezTo>
                    <a:pt x="32051" y="14308"/>
                    <a:pt x="28503" y="16207"/>
                    <a:pt x="25463" y="18613"/>
                  </a:cubicBezTo>
                  <a:lnTo>
                    <a:pt x="25463" y="73058"/>
                  </a:lnTo>
                  <a:lnTo>
                    <a:pt x="35218" y="74324"/>
                  </a:lnTo>
                  <a:lnTo>
                    <a:pt x="35218" y="81288"/>
                  </a:lnTo>
                  <a:lnTo>
                    <a:pt x="1394" y="81288"/>
                  </a:lnTo>
                  <a:lnTo>
                    <a:pt x="1394" y="74324"/>
                  </a:lnTo>
                  <a:lnTo>
                    <a:pt x="10388" y="73058"/>
                  </a:lnTo>
                  <a:lnTo>
                    <a:pt x="10388" y="12915"/>
                  </a:ln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4" name="Formă liberă: formă 6">
              <a:extLst>
                <a:ext uri="{FF2B5EF4-FFF2-40B4-BE49-F238E27FC236}">
                  <a16:creationId xmlns:a16="http://schemas.microsoft.com/office/drawing/2014/main" id="{95CB2E83-B1EA-0828-0F94-198A7548D039}"/>
                </a:ext>
              </a:extLst>
            </p:cNvPr>
            <p:cNvSpPr>
              <a:spLocks noChangeAspect="1"/>
            </p:cNvSpPr>
            <p:nvPr/>
          </p:nvSpPr>
          <p:spPr bwMode="auto">
            <a:xfrm>
              <a:off x="229762" y="20828"/>
              <a:ext cx="51435" cy="139065"/>
            </a:xfrm>
            <a:custGeom>
              <a:avLst/>
              <a:gdLst>
                <a:gd name="T0" fmla="*/ 14407 w 51559"/>
                <a:gd name="T1" fmla="*/ 97941 h 139152"/>
                <a:gd name="T2" fmla="*/ 10363 w 51559"/>
                <a:gd name="T3" fmla="*/ 85160 h 139152"/>
                <a:gd name="T4" fmla="*/ 10363 w 51559"/>
                <a:gd name="T5" fmla="*/ 30116 h 139152"/>
                <a:gd name="T6" fmla="*/ 0 w 51559"/>
                <a:gd name="T7" fmla="*/ 30116 h 139152"/>
                <a:gd name="T8" fmla="*/ 0 w 51559"/>
                <a:gd name="T9" fmla="*/ 23662 h 139152"/>
                <a:gd name="T10" fmla="*/ 4044 w 51559"/>
                <a:gd name="T11" fmla="*/ 22650 h 139152"/>
                <a:gd name="T12" fmla="*/ 8468 w 51559"/>
                <a:gd name="T13" fmla="*/ 21132 h 139152"/>
                <a:gd name="T14" fmla="*/ 12006 w 51559"/>
                <a:gd name="T15" fmla="*/ 15944 h 139152"/>
                <a:gd name="T16" fmla="*/ 14660 w 51559"/>
                <a:gd name="T17" fmla="*/ 7212 h 139152"/>
                <a:gd name="T18" fmla="*/ 16555 w 51559"/>
                <a:gd name="T19" fmla="*/ 0 h 139152"/>
                <a:gd name="T20" fmla="*/ 25023 w 51559"/>
                <a:gd name="T21" fmla="*/ 0 h 139152"/>
                <a:gd name="T22" fmla="*/ 25275 w 51559"/>
                <a:gd name="T23" fmla="*/ 20626 h 139152"/>
                <a:gd name="T24" fmla="*/ 49160 w 51559"/>
                <a:gd name="T25" fmla="*/ 20626 h 139152"/>
                <a:gd name="T26" fmla="*/ 49160 w 51559"/>
                <a:gd name="T27" fmla="*/ 30116 h 139152"/>
                <a:gd name="T28" fmla="*/ 25275 w 51559"/>
                <a:gd name="T29" fmla="*/ 30116 h 139152"/>
                <a:gd name="T30" fmla="*/ 25275 w 51559"/>
                <a:gd name="T31" fmla="*/ 74152 h 139152"/>
                <a:gd name="T32" fmla="*/ 25781 w 51559"/>
                <a:gd name="T33" fmla="*/ 85666 h 139152"/>
                <a:gd name="T34" fmla="*/ 27930 w 51559"/>
                <a:gd name="T35" fmla="*/ 89969 h 139152"/>
                <a:gd name="T36" fmla="*/ 33616 w 51559"/>
                <a:gd name="T37" fmla="*/ 90854 h 139152"/>
                <a:gd name="T38" fmla="*/ 42084 w 51559"/>
                <a:gd name="T39" fmla="*/ 89842 h 139152"/>
                <a:gd name="T40" fmla="*/ 49287 w 51559"/>
                <a:gd name="T41" fmla="*/ 87691 h 139152"/>
                <a:gd name="T42" fmla="*/ 51436 w 51559"/>
                <a:gd name="T43" fmla="*/ 94144 h 139152"/>
                <a:gd name="T44" fmla="*/ 40315 w 51559"/>
                <a:gd name="T45" fmla="*/ 99206 h 139152"/>
                <a:gd name="T46" fmla="*/ 26413 w 51559"/>
                <a:gd name="T47" fmla="*/ 101610 h 139152"/>
                <a:gd name="T48" fmla="*/ 14407 w 51559"/>
                <a:gd name="T49" fmla="*/ 97941 h 139152"/>
                <a:gd name="T50" fmla="*/ 36396 w 51559"/>
                <a:gd name="T51" fmla="*/ 128942 h 139152"/>
                <a:gd name="T52" fmla="*/ 31595 w 51559"/>
                <a:gd name="T53" fmla="*/ 135902 h 139152"/>
                <a:gd name="T54" fmla="*/ 27424 w 51559"/>
                <a:gd name="T55" fmla="*/ 139065 h 139152"/>
                <a:gd name="T56" fmla="*/ 27297 w 51559"/>
                <a:gd name="T57" fmla="*/ 139065 h 139152"/>
                <a:gd name="T58" fmla="*/ 22495 w 51559"/>
                <a:gd name="T59" fmla="*/ 136535 h 139152"/>
                <a:gd name="T60" fmla="*/ 22369 w 51559"/>
                <a:gd name="T61" fmla="*/ 135649 h 139152"/>
                <a:gd name="T62" fmla="*/ 25654 w 51559"/>
                <a:gd name="T63" fmla="*/ 131726 h 139152"/>
                <a:gd name="T64" fmla="*/ 26918 w 51559"/>
                <a:gd name="T65" fmla="*/ 125652 h 139152"/>
                <a:gd name="T66" fmla="*/ 26160 w 51559"/>
                <a:gd name="T67" fmla="*/ 122615 h 139152"/>
                <a:gd name="T68" fmla="*/ 23885 w 51559"/>
                <a:gd name="T69" fmla="*/ 120465 h 139152"/>
                <a:gd name="T70" fmla="*/ 20978 w 51559"/>
                <a:gd name="T71" fmla="*/ 115023 h 139152"/>
                <a:gd name="T72" fmla="*/ 23380 w 51559"/>
                <a:gd name="T73" fmla="*/ 109708 h 139152"/>
                <a:gd name="T74" fmla="*/ 28561 w 51559"/>
                <a:gd name="T75" fmla="*/ 108190 h 139152"/>
                <a:gd name="T76" fmla="*/ 29067 w 51559"/>
                <a:gd name="T77" fmla="*/ 108190 h 139152"/>
                <a:gd name="T78" fmla="*/ 35891 w 51559"/>
                <a:gd name="T79" fmla="*/ 111226 h 139152"/>
                <a:gd name="T80" fmla="*/ 38418 w 51559"/>
                <a:gd name="T81" fmla="*/ 119705 h 139152"/>
                <a:gd name="T82" fmla="*/ 36396 w 51559"/>
                <a:gd name="T83" fmla="*/ 128942 h 139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1559" h="139152">
                  <a:moveTo>
                    <a:pt x="14442" y="98002"/>
                  </a:moveTo>
                  <a:cubicBezTo>
                    <a:pt x="11781" y="95469"/>
                    <a:pt x="10388" y="91291"/>
                    <a:pt x="10388" y="85213"/>
                  </a:cubicBezTo>
                  <a:lnTo>
                    <a:pt x="10388" y="30135"/>
                  </a:lnTo>
                  <a:lnTo>
                    <a:pt x="0" y="30135"/>
                  </a:lnTo>
                  <a:lnTo>
                    <a:pt x="0" y="23677"/>
                  </a:lnTo>
                  <a:cubicBezTo>
                    <a:pt x="507" y="23551"/>
                    <a:pt x="1774" y="23298"/>
                    <a:pt x="4054" y="22664"/>
                  </a:cubicBezTo>
                  <a:cubicBezTo>
                    <a:pt x="6207" y="22031"/>
                    <a:pt x="7728" y="21525"/>
                    <a:pt x="8488" y="21145"/>
                  </a:cubicBezTo>
                  <a:cubicBezTo>
                    <a:pt x="10008" y="20259"/>
                    <a:pt x="11275" y="18613"/>
                    <a:pt x="12035" y="15954"/>
                  </a:cubicBezTo>
                  <a:cubicBezTo>
                    <a:pt x="12795" y="14181"/>
                    <a:pt x="13682" y="11269"/>
                    <a:pt x="14695" y="7217"/>
                  </a:cubicBezTo>
                  <a:cubicBezTo>
                    <a:pt x="15709" y="3165"/>
                    <a:pt x="16342" y="760"/>
                    <a:pt x="16595" y="0"/>
                  </a:cubicBezTo>
                  <a:lnTo>
                    <a:pt x="25083" y="0"/>
                  </a:lnTo>
                  <a:lnTo>
                    <a:pt x="25336" y="20639"/>
                  </a:lnTo>
                  <a:lnTo>
                    <a:pt x="49279" y="20639"/>
                  </a:lnTo>
                  <a:lnTo>
                    <a:pt x="49279" y="30135"/>
                  </a:lnTo>
                  <a:lnTo>
                    <a:pt x="25336" y="30135"/>
                  </a:lnTo>
                  <a:lnTo>
                    <a:pt x="25336" y="74198"/>
                  </a:lnTo>
                  <a:cubicBezTo>
                    <a:pt x="25336" y="79642"/>
                    <a:pt x="25463" y="83441"/>
                    <a:pt x="25843" y="85720"/>
                  </a:cubicBezTo>
                  <a:cubicBezTo>
                    <a:pt x="26223" y="87872"/>
                    <a:pt x="26857" y="89392"/>
                    <a:pt x="27997" y="90025"/>
                  </a:cubicBezTo>
                  <a:cubicBezTo>
                    <a:pt x="29137" y="90658"/>
                    <a:pt x="31037" y="90911"/>
                    <a:pt x="33697" y="90911"/>
                  </a:cubicBezTo>
                  <a:cubicBezTo>
                    <a:pt x="36231" y="90911"/>
                    <a:pt x="39145" y="90531"/>
                    <a:pt x="42185" y="89898"/>
                  </a:cubicBezTo>
                  <a:cubicBezTo>
                    <a:pt x="45352" y="89265"/>
                    <a:pt x="47759" y="88505"/>
                    <a:pt x="49406" y="87746"/>
                  </a:cubicBezTo>
                  <a:lnTo>
                    <a:pt x="51560" y="94203"/>
                  </a:lnTo>
                  <a:cubicBezTo>
                    <a:pt x="49279" y="95976"/>
                    <a:pt x="45606" y="97622"/>
                    <a:pt x="40412" y="99268"/>
                  </a:cubicBezTo>
                  <a:cubicBezTo>
                    <a:pt x="35344" y="100914"/>
                    <a:pt x="30657" y="101674"/>
                    <a:pt x="26477" y="101674"/>
                  </a:cubicBezTo>
                  <a:cubicBezTo>
                    <a:pt x="21156" y="101674"/>
                    <a:pt x="17102" y="100407"/>
                    <a:pt x="14442" y="98002"/>
                  </a:cubicBezTo>
                  <a:close/>
                  <a:moveTo>
                    <a:pt x="36484" y="129023"/>
                  </a:moveTo>
                  <a:cubicBezTo>
                    <a:pt x="35091" y="131935"/>
                    <a:pt x="33444" y="134214"/>
                    <a:pt x="31671" y="135987"/>
                  </a:cubicBezTo>
                  <a:cubicBezTo>
                    <a:pt x="29897" y="137759"/>
                    <a:pt x="28503" y="138899"/>
                    <a:pt x="27490" y="139152"/>
                  </a:cubicBezTo>
                  <a:lnTo>
                    <a:pt x="27363" y="139152"/>
                  </a:lnTo>
                  <a:lnTo>
                    <a:pt x="22549" y="136620"/>
                  </a:lnTo>
                  <a:lnTo>
                    <a:pt x="22423" y="135734"/>
                  </a:lnTo>
                  <a:cubicBezTo>
                    <a:pt x="23816" y="135100"/>
                    <a:pt x="24830" y="133834"/>
                    <a:pt x="25716" y="131808"/>
                  </a:cubicBezTo>
                  <a:cubicBezTo>
                    <a:pt x="26603" y="129909"/>
                    <a:pt x="26983" y="127883"/>
                    <a:pt x="26983" y="125731"/>
                  </a:cubicBezTo>
                  <a:cubicBezTo>
                    <a:pt x="26983" y="124465"/>
                    <a:pt x="26730" y="123452"/>
                    <a:pt x="26223" y="122692"/>
                  </a:cubicBezTo>
                  <a:cubicBezTo>
                    <a:pt x="25716" y="121932"/>
                    <a:pt x="24956" y="121173"/>
                    <a:pt x="23943" y="120540"/>
                  </a:cubicBezTo>
                  <a:cubicBezTo>
                    <a:pt x="21916" y="119400"/>
                    <a:pt x="21029" y="117501"/>
                    <a:pt x="21029" y="115095"/>
                  </a:cubicBezTo>
                  <a:cubicBezTo>
                    <a:pt x="21029" y="112563"/>
                    <a:pt x="21789" y="110790"/>
                    <a:pt x="23436" y="109777"/>
                  </a:cubicBezTo>
                  <a:cubicBezTo>
                    <a:pt x="25083" y="108764"/>
                    <a:pt x="26730" y="108258"/>
                    <a:pt x="28630" y="108258"/>
                  </a:cubicBezTo>
                  <a:lnTo>
                    <a:pt x="29137" y="108258"/>
                  </a:lnTo>
                  <a:cubicBezTo>
                    <a:pt x="32051" y="108258"/>
                    <a:pt x="34331" y="109271"/>
                    <a:pt x="35978" y="111296"/>
                  </a:cubicBezTo>
                  <a:cubicBezTo>
                    <a:pt x="37751" y="113322"/>
                    <a:pt x="38511" y="116108"/>
                    <a:pt x="38511" y="119780"/>
                  </a:cubicBezTo>
                  <a:cubicBezTo>
                    <a:pt x="38638" y="123072"/>
                    <a:pt x="37878" y="126237"/>
                    <a:pt x="36484" y="129023"/>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5" name="Formă liberă: formă 5">
              <a:extLst>
                <a:ext uri="{FF2B5EF4-FFF2-40B4-BE49-F238E27FC236}">
                  <a16:creationId xmlns:a16="http://schemas.microsoft.com/office/drawing/2014/main" id="{F6B9FB67-AEC5-7A40-BE32-59D010FAF50E}"/>
                </a:ext>
              </a:extLst>
            </p:cNvPr>
            <p:cNvSpPr>
              <a:spLocks noChangeAspect="1"/>
            </p:cNvSpPr>
            <p:nvPr/>
          </p:nvSpPr>
          <p:spPr bwMode="auto">
            <a:xfrm>
              <a:off x="159228" y="41376"/>
              <a:ext cx="62865" cy="83185"/>
            </a:xfrm>
            <a:custGeom>
              <a:avLst/>
              <a:gdLst>
                <a:gd name="T0" fmla="*/ 4689 w 62834"/>
                <a:gd name="T1" fmla="*/ 21017 h 83187"/>
                <a:gd name="T2" fmla="*/ 18505 w 62834"/>
                <a:gd name="T3" fmla="*/ 5698 h 83187"/>
                <a:gd name="T4" fmla="*/ 40432 w 62834"/>
                <a:gd name="T5" fmla="*/ 0 h 83187"/>
                <a:gd name="T6" fmla="*/ 51078 w 62834"/>
                <a:gd name="T7" fmla="*/ 1140 h 83187"/>
                <a:gd name="T8" fmla="*/ 61724 w 62834"/>
                <a:gd name="T9" fmla="*/ 4305 h 83187"/>
                <a:gd name="T10" fmla="*/ 61217 w 62834"/>
                <a:gd name="T11" fmla="*/ 26335 h 83187"/>
                <a:gd name="T12" fmla="*/ 51839 w 62834"/>
                <a:gd name="T13" fmla="*/ 26335 h 83187"/>
                <a:gd name="T14" fmla="*/ 48670 w 62834"/>
                <a:gd name="T15" fmla="*/ 11775 h 83187"/>
                <a:gd name="T16" fmla="*/ 37770 w 62834"/>
                <a:gd name="T17" fmla="*/ 7724 h 83187"/>
                <a:gd name="T18" fmla="*/ 21927 w 62834"/>
                <a:gd name="T19" fmla="*/ 15827 h 83187"/>
                <a:gd name="T20" fmla="*/ 16097 w 62834"/>
                <a:gd name="T21" fmla="*/ 38870 h 83187"/>
                <a:gd name="T22" fmla="*/ 22687 w 62834"/>
                <a:gd name="T23" fmla="*/ 64573 h 83187"/>
                <a:gd name="T24" fmla="*/ 39545 w 62834"/>
                <a:gd name="T25" fmla="*/ 73436 h 83187"/>
                <a:gd name="T26" fmla="*/ 50951 w 62834"/>
                <a:gd name="T27" fmla="*/ 71537 h 83187"/>
                <a:gd name="T28" fmla="*/ 60204 w 62834"/>
                <a:gd name="T29" fmla="*/ 67105 h 83187"/>
                <a:gd name="T30" fmla="*/ 62865 w 62834"/>
                <a:gd name="T31" fmla="*/ 72803 h 83187"/>
                <a:gd name="T32" fmla="*/ 51458 w 62834"/>
                <a:gd name="T33" fmla="*/ 80020 h 83187"/>
                <a:gd name="T34" fmla="*/ 36122 w 62834"/>
                <a:gd name="T35" fmla="*/ 83185 h 83187"/>
                <a:gd name="T36" fmla="*/ 16223 w 62834"/>
                <a:gd name="T37" fmla="*/ 77868 h 83187"/>
                <a:gd name="T38" fmla="*/ 4056 w 62834"/>
                <a:gd name="T39" fmla="*/ 63307 h 83187"/>
                <a:gd name="T40" fmla="*/ 0 w 62834"/>
                <a:gd name="T41" fmla="*/ 42289 h 83187"/>
                <a:gd name="T42" fmla="*/ 4689 w 62834"/>
                <a:gd name="T43" fmla="*/ 21017 h 83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2834" h="83187">
                  <a:moveTo>
                    <a:pt x="4687" y="21018"/>
                  </a:moveTo>
                  <a:cubicBezTo>
                    <a:pt x="7854" y="14561"/>
                    <a:pt x="12415" y="9496"/>
                    <a:pt x="18496" y="5698"/>
                  </a:cubicBezTo>
                  <a:cubicBezTo>
                    <a:pt x="24576" y="1899"/>
                    <a:pt x="31797" y="0"/>
                    <a:pt x="40412" y="0"/>
                  </a:cubicBezTo>
                  <a:cubicBezTo>
                    <a:pt x="44592" y="0"/>
                    <a:pt x="48013" y="380"/>
                    <a:pt x="51053" y="1140"/>
                  </a:cubicBezTo>
                  <a:cubicBezTo>
                    <a:pt x="53967" y="1899"/>
                    <a:pt x="57514" y="2912"/>
                    <a:pt x="61694" y="4305"/>
                  </a:cubicBezTo>
                  <a:lnTo>
                    <a:pt x="61187" y="26336"/>
                  </a:lnTo>
                  <a:lnTo>
                    <a:pt x="51813" y="26336"/>
                  </a:lnTo>
                  <a:lnTo>
                    <a:pt x="48646" y="11775"/>
                  </a:lnTo>
                  <a:cubicBezTo>
                    <a:pt x="48139" y="9116"/>
                    <a:pt x="44465" y="7724"/>
                    <a:pt x="37751" y="7724"/>
                  </a:cubicBezTo>
                  <a:cubicBezTo>
                    <a:pt x="31037" y="7724"/>
                    <a:pt x="25716" y="10383"/>
                    <a:pt x="21916" y="15827"/>
                  </a:cubicBezTo>
                  <a:cubicBezTo>
                    <a:pt x="17989" y="21272"/>
                    <a:pt x="16089" y="28869"/>
                    <a:pt x="16089" y="38871"/>
                  </a:cubicBezTo>
                  <a:cubicBezTo>
                    <a:pt x="16089" y="50140"/>
                    <a:pt x="18242" y="58750"/>
                    <a:pt x="22676" y="64575"/>
                  </a:cubicBezTo>
                  <a:cubicBezTo>
                    <a:pt x="26857" y="70526"/>
                    <a:pt x="32557" y="73438"/>
                    <a:pt x="39525" y="73438"/>
                  </a:cubicBezTo>
                  <a:cubicBezTo>
                    <a:pt x="43579" y="73438"/>
                    <a:pt x="47379" y="72805"/>
                    <a:pt x="50926" y="71539"/>
                  </a:cubicBezTo>
                  <a:cubicBezTo>
                    <a:pt x="54473" y="70273"/>
                    <a:pt x="57640" y="68880"/>
                    <a:pt x="60174" y="67107"/>
                  </a:cubicBezTo>
                  <a:lnTo>
                    <a:pt x="62834" y="72805"/>
                  </a:lnTo>
                  <a:cubicBezTo>
                    <a:pt x="60301" y="75464"/>
                    <a:pt x="56500" y="77870"/>
                    <a:pt x="51433" y="80022"/>
                  </a:cubicBezTo>
                  <a:cubicBezTo>
                    <a:pt x="46366" y="82175"/>
                    <a:pt x="41298" y="83187"/>
                    <a:pt x="36104" y="83187"/>
                  </a:cubicBezTo>
                  <a:cubicBezTo>
                    <a:pt x="28250" y="83187"/>
                    <a:pt x="21663" y="81415"/>
                    <a:pt x="16215" y="77870"/>
                  </a:cubicBezTo>
                  <a:cubicBezTo>
                    <a:pt x="10768" y="74324"/>
                    <a:pt x="6714" y="69513"/>
                    <a:pt x="4054" y="63309"/>
                  </a:cubicBezTo>
                  <a:cubicBezTo>
                    <a:pt x="1393" y="57104"/>
                    <a:pt x="0" y="50140"/>
                    <a:pt x="0" y="42290"/>
                  </a:cubicBezTo>
                  <a:cubicBezTo>
                    <a:pt x="127" y="34566"/>
                    <a:pt x="1647" y="27349"/>
                    <a:pt x="4687" y="21018"/>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6" name="Formă liberă: formă 3">
              <a:extLst>
                <a:ext uri="{FF2B5EF4-FFF2-40B4-BE49-F238E27FC236}">
                  <a16:creationId xmlns:a16="http://schemas.microsoft.com/office/drawing/2014/main" id="{B90A9838-E27E-0025-2412-F3E41BA8949A}"/>
                </a:ext>
              </a:extLst>
            </p:cNvPr>
            <p:cNvSpPr>
              <a:spLocks noChangeAspect="1"/>
            </p:cNvSpPr>
            <p:nvPr/>
          </p:nvSpPr>
          <p:spPr bwMode="auto">
            <a:xfrm>
              <a:off x="0" y="15672"/>
              <a:ext cx="70485" cy="109220"/>
            </a:xfrm>
            <a:custGeom>
              <a:avLst/>
              <a:gdLst>
                <a:gd name="T0" fmla="*/ 19292 w 70815"/>
                <a:gd name="T1" fmla="*/ 107955 h 109270"/>
                <a:gd name="T2" fmla="*/ 6431 w 70815"/>
                <a:gd name="T3" fmla="*/ 104538 h 109270"/>
                <a:gd name="T4" fmla="*/ 0 w 70815"/>
                <a:gd name="T5" fmla="*/ 102766 h 109270"/>
                <a:gd name="T6" fmla="*/ 1135 w 70815"/>
                <a:gd name="T7" fmla="*/ 76822 h 109270"/>
                <a:gd name="T8" fmla="*/ 10213 w 70815"/>
                <a:gd name="T9" fmla="*/ 76822 h 109270"/>
                <a:gd name="T10" fmla="*/ 12735 w 70815"/>
                <a:gd name="T11" fmla="*/ 95552 h 109270"/>
                <a:gd name="T12" fmla="*/ 20679 w 70815"/>
                <a:gd name="T13" fmla="*/ 99602 h 109270"/>
                <a:gd name="T14" fmla="*/ 32784 w 70815"/>
                <a:gd name="T15" fmla="*/ 101374 h 109270"/>
                <a:gd name="T16" fmla="*/ 49302 w 70815"/>
                <a:gd name="T17" fmla="*/ 96438 h 109270"/>
                <a:gd name="T18" fmla="*/ 54976 w 70815"/>
                <a:gd name="T19" fmla="*/ 83023 h 109270"/>
                <a:gd name="T20" fmla="*/ 51950 w 70815"/>
                <a:gd name="T21" fmla="*/ 73404 h 109270"/>
                <a:gd name="T22" fmla="*/ 43628 w 70815"/>
                <a:gd name="T23" fmla="*/ 66571 h 109270"/>
                <a:gd name="T24" fmla="*/ 29758 w 70815"/>
                <a:gd name="T25" fmla="*/ 59863 h 109270"/>
                <a:gd name="T26" fmla="*/ 15761 w 70815"/>
                <a:gd name="T27" fmla="*/ 52522 h 109270"/>
                <a:gd name="T28" fmla="*/ 5548 w 70815"/>
                <a:gd name="T29" fmla="*/ 42524 h 109270"/>
                <a:gd name="T30" fmla="*/ 1135 w 70815"/>
                <a:gd name="T31" fmla="*/ 27590 h 109270"/>
                <a:gd name="T32" fmla="*/ 5296 w 70815"/>
                <a:gd name="T33" fmla="*/ 13415 h 109270"/>
                <a:gd name="T34" fmla="*/ 17401 w 70815"/>
                <a:gd name="T35" fmla="*/ 3543 h 109270"/>
                <a:gd name="T36" fmla="*/ 35936 w 70815"/>
                <a:gd name="T37" fmla="*/ 0 h 109270"/>
                <a:gd name="T38" fmla="*/ 47536 w 70815"/>
                <a:gd name="T39" fmla="*/ 1013 h 109270"/>
                <a:gd name="T40" fmla="*/ 59011 w 70815"/>
                <a:gd name="T41" fmla="*/ 3797 h 109270"/>
                <a:gd name="T42" fmla="*/ 63929 w 70815"/>
                <a:gd name="T43" fmla="*/ 5063 h 109270"/>
                <a:gd name="T44" fmla="*/ 63046 w 70815"/>
                <a:gd name="T45" fmla="*/ 29109 h 109270"/>
                <a:gd name="T46" fmla="*/ 54346 w 70815"/>
                <a:gd name="T47" fmla="*/ 29109 h 109270"/>
                <a:gd name="T48" fmla="*/ 51572 w 70815"/>
                <a:gd name="T49" fmla="*/ 11517 h 109270"/>
                <a:gd name="T50" fmla="*/ 45645 w 70815"/>
                <a:gd name="T51" fmla="*/ 8859 h 109270"/>
                <a:gd name="T52" fmla="*/ 35810 w 70815"/>
                <a:gd name="T53" fmla="*/ 7594 h 109270"/>
                <a:gd name="T54" fmla="*/ 20931 w 70815"/>
                <a:gd name="T55" fmla="*/ 11770 h 109270"/>
                <a:gd name="T56" fmla="*/ 15888 w 70815"/>
                <a:gd name="T57" fmla="*/ 23793 h 109270"/>
                <a:gd name="T58" fmla="*/ 18913 w 70815"/>
                <a:gd name="T59" fmla="*/ 33412 h 109270"/>
                <a:gd name="T60" fmla="*/ 26605 w 70815"/>
                <a:gd name="T61" fmla="*/ 39993 h 109270"/>
                <a:gd name="T62" fmla="*/ 41106 w 70815"/>
                <a:gd name="T63" fmla="*/ 47459 h 109270"/>
                <a:gd name="T64" fmla="*/ 56237 w 70815"/>
                <a:gd name="T65" fmla="*/ 55433 h 109270"/>
                <a:gd name="T66" fmla="*/ 66324 w 70815"/>
                <a:gd name="T67" fmla="*/ 64798 h 109270"/>
                <a:gd name="T68" fmla="*/ 70485 w 70815"/>
                <a:gd name="T69" fmla="*/ 78593 h 109270"/>
                <a:gd name="T70" fmla="*/ 66324 w 70815"/>
                <a:gd name="T71" fmla="*/ 93147 h 109270"/>
                <a:gd name="T72" fmla="*/ 53463 w 70815"/>
                <a:gd name="T73" fmla="*/ 104791 h 109270"/>
                <a:gd name="T74" fmla="*/ 32532 w 70815"/>
                <a:gd name="T75" fmla="*/ 109221 h 109270"/>
                <a:gd name="T76" fmla="*/ 19292 w 70815"/>
                <a:gd name="T77" fmla="*/ 107955 h 109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0815" h="109270">
                  <a:moveTo>
                    <a:pt x="19382" y="108004"/>
                  </a:moveTo>
                  <a:cubicBezTo>
                    <a:pt x="15455" y="107118"/>
                    <a:pt x="11148" y="105979"/>
                    <a:pt x="6461" y="104586"/>
                  </a:cubicBezTo>
                  <a:cubicBezTo>
                    <a:pt x="3547" y="103573"/>
                    <a:pt x="1394" y="102940"/>
                    <a:pt x="0" y="102813"/>
                  </a:cubicBezTo>
                  <a:lnTo>
                    <a:pt x="1140" y="76857"/>
                  </a:lnTo>
                  <a:lnTo>
                    <a:pt x="10261" y="76857"/>
                  </a:lnTo>
                  <a:lnTo>
                    <a:pt x="12795" y="95596"/>
                  </a:lnTo>
                  <a:cubicBezTo>
                    <a:pt x="14442" y="97115"/>
                    <a:pt x="17102" y="98508"/>
                    <a:pt x="20776" y="99648"/>
                  </a:cubicBezTo>
                  <a:cubicBezTo>
                    <a:pt x="24450" y="100787"/>
                    <a:pt x="28503" y="101420"/>
                    <a:pt x="32937" y="101420"/>
                  </a:cubicBezTo>
                  <a:cubicBezTo>
                    <a:pt x="40158" y="101420"/>
                    <a:pt x="45732" y="99774"/>
                    <a:pt x="49533" y="96482"/>
                  </a:cubicBezTo>
                  <a:cubicBezTo>
                    <a:pt x="53333" y="93190"/>
                    <a:pt x="55233" y="88759"/>
                    <a:pt x="55233" y="83061"/>
                  </a:cubicBezTo>
                  <a:cubicBezTo>
                    <a:pt x="55233" y="79389"/>
                    <a:pt x="54220" y="76097"/>
                    <a:pt x="52193" y="73438"/>
                  </a:cubicBezTo>
                  <a:cubicBezTo>
                    <a:pt x="49913" y="70779"/>
                    <a:pt x="47252" y="68500"/>
                    <a:pt x="43832" y="66601"/>
                  </a:cubicBezTo>
                  <a:cubicBezTo>
                    <a:pt x="40412" y="64701"/>
                    <a:pt x="35724" y="62422"/>
                    <a:pt x="29897" y="59890"/>
                  </a:cubicBezTo>
                  <a:cubicBezTo>
                    <a:pt x="24450" y="57484"/>
                    <a:pt x="19762" y="55078"/>
                    <a:pt x="15835" y="52546"/>
                  </a:cubicBezTo>
                  <a:cubicBezTo>
                    <a:pt x="11908" y="50014"/>
                    <a:pt x="8488" y="46722"/>
                    <a:pt x="5574" y="42543"/>
                  </a:cubicBezTo>
                  <a:cubicBezTo>
                    <a:pt x="2660" y="38365"/>
                    <a:pt x="1140" y="33427"/>
                    <a:pt x="1140" y="27603"/>
                  </a:cubicBezTo>
                  <a:cubicBezTo>
                    <a:pt x="1140" y="22285"/>
                    <a:pt x="2534" y="17600"/>
                    <a:pt x="5321" y="13421"/>
                  </a:cubicBezTo>
                  <a:cubicBezTo>
                    <a:pt x="8108" y="9243"/>
                    <a:pt x="12161" y="5951"/>
                    <a:pt x="17482" y="3545"/>
                  </a:cubicBezTo>
                  <a:cubicBezTo>
                    <a:pt x="22803" y="1140"/>
                    <a:pt x="29010" y="0"/>
                    <a:pt x="36104" y="0"/>
                  </a:cubicBezTo>
                  <a:cubicBezTo>
                    <a:pt x="40538" y="0"/>
                    <a:pt x="44339" y="380"/>
                    <a:pt x="47759" y="1013"/>
                  </a:cubicBezTo>
                  <a:cubicBezTo>
                    <a:pt x="51180" y="1646"/>
                    <a:pt x="54980" y="2532"/>
                    <a:pt x="59287" y="3799"/>
                  </a:cubicBezTo>
                  <a:cubicBezTo>
                    <a:pt x="61187" y="4432"/>
                    <a:pt x="62834" y="4938"/>
                    <a:pt x="64228" y="5065"/>
                  </a:cubicBezTo>
                  <a:lnTo>
                    <a:pt x="63341" y="29122"/>
                  </a:lnTo>
                  <a:lnTo>
                    <a:pt x="54600" y="29122"/>
                  </a:lnTo>
                  <a:lnTo>
                    <a:pt x="51813" y="11522"/>
                  </a:lnTo>
                  <a:cubicBezTo>
                    <a:pt x="50800" y="10636"/>
                    <a:pt x="48899" y="9623"/>
                    <a:pt x="45859" y="8863"/>
                  </a:cubicBezTo>
                  <a:cubicBezTo>
                    <a:pt x="42819" y="7977"/>
                    <a:pt x="39525" y="7597"/>
                    <a:pt x="35978" y="7597"/>
                  </a:cubicBezTo>
                  <a:cubicBezTo>
                    <a:pt x="29390" y="7597"/>
                    <a:pt x="24323" y="8990"/>
                    <a:pt x="21029" y="11775"/>
                  </a:cubicBezTo>
                  <a:cubicBezTo>
                    <a:pt x="17609" y="14561"/>
                    <a:pt x="15962" y="18613"/>
                    <a:pt x="15962" y="23804"/>
                  </a:cubicBezTo>
                  <a:cubicBezTo>
                    <a:pt x="15962" y="27603"/>
                    <a:pt x="16975" y="30768"/>
                    <a:pt x="19002" y="33427"/>
                  </a:cubicBezTo>
                  <a:cubicBezTo>
                    <a:pt x="21029" y="35959"/>
                    <a:pt x="23563" y="38238"/>
                    <a:pt x="26730" y="40011"/>
                  </a:cubicBezTo>
                  <a:cubicBezTo>
                    <a:pt x="29770" y="41784"/>
                    <a:pt x="34711" y="44316"/>
                    <a:pt x="41298" y="47481"/>
                  </a:cubicBezTo>
                  <a:cubicBezTo>
                    <a:pt x="47506" y="50394"/>
                    <a:pt x="52573" y="53179"/>
                    <a:pt x="56500" y="55458"/>
                  </a:cubicBezTo>
                  <a:cubicBezTo>
                    <a:pt x="60427" y="57864"/>
                    <a:pt x="63848" y="61029"/>
                    <a:pt x="66635" y="64828"/>
                  </a:cubicBezTo>
                  <a:cubicBezTo>
                    <a:pt x="69422" y="68753"/>
                    <a:pt x="70815" y="73311"/>
                    <a:pt x="70815" y="78629"/>
                  </a:cubicBezTo>
                  <a:cubicBezTo>
                    <a:pt x="70815" y="83694"/>
                    <a:pt x="69422" y="88632"/>
                    <a:pt x="66635" y="93190"/>
                  </a:cubicBezTo>
                  <a:cubicBezTo>
                    <a:pt x="63848" y="98002"/>
                    <a:pt x="59541" y="101800"/>
                    <a:pt x="53713" y="104839"/>
                  </a:cubicBezTo>
                  <a:cubicBezTo>
                    <a:pt x="47886" y="107751"/>
                    <a:pt x="40918" y="109271"/>
                    <a:pt x="32684" y="109271"/>
                  </a:cubicBezTo>
                  <a:cubicBezTo>
                    <a:pt x="27743" y="109271"/>
                    <a:pt x="23310" y="108891"/>
                    <a:pt x="19382" y="108004"/>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7" name="Formă liberă: formă 8">
              <a:extLst>
                <a:ext uri="{FF2B5EF4-FFF2-40B4-BE49-F238E27FC236}">
                  <a16:creationId xmlns:a16="http://schemas.microsoft.com/office/drawing/2014/main" id="{E6FB6266-F185-DDD9-E912-3CFCD88172F7}"/>
                </a:ext>
              </a:extLst>
            </p:cNvPr>
            <p:cNvSpPr>
              <a:spLocks noChangeAspect="1"/>
            </p:cNvSpPr>
            <p:nvPr/>
          </p:nvSpPr>
          <p:spPr bwMode="auto">
            <a:xfrm>
              <a:off x="339918" y="42011"/>
              <a:ext cx="70485" cy="82550"/>
            </a:xfrm>
            <a:custGeom>
              <a:avLst/>
              <a:gdLst>
                <a:gd name="T0" fmla="*/ 13462 w 70308"/>
                <a:gd name="T1" fmla="*/ 39760 h 82807"/>
                <a:gd name="T2" fmla="*/ 47752 w 70308"/>
                <a:gd name="T3" fmla="*/ 32944 h 82807"/>
                <a:gd name="T4" fmla="*/ 47752 w 70308"/>
                <a:gd name="T5" fmla="*/ 29032 h 82807"/>
                <a:gd name="T6" fmla="*/ 46355 w 70308"/>
                <a:gd name="T7" fmla="*/ 18429 h 82807"/>
                <a:gd name="T8" fmla="*/ 41402 w 70308"/>
                <a:gd name="T9" fmla="*/ 12748 h 82807"/>
                <a:gd name="T10" fmla="*/ 31369 w 70308"/>
                <a:gd name="T11" fmla="*/ 10982 h 82807"/>
                <a:gd name="T12" fmla="*/ 18162 w 70308"/>
                <a:gd name="T13" fmla="*/ 13002 h 82807"/>
                <a:gd name="T14" fmla="*/ 6604 w 70308"/>
                <a:gd name="T15" fmla="*/ 18050 h 82807"/>
                <a:gd name="T16" fmla="*/ 3048 w 70308"/>
                <a:gd name="T17" fmla="*/ 10603 h 82807"/>
                <a:gd name="T18" fmla="*/ 9906 w 70308"/>
                <a:gd name="T19" fmla="*/ 6564 h 82807"/>
                <a:gd name="T20" fmla="*/ 21590 w 70308"/>
                <a:gd name="T21" fmla="*/ 2020 h 82807"/>
                <a:gd name="T22" fmla="*/ 34798 w 70308"/>
                <a:gd name="T23" fmla="*/ 0 h 82807"/>
                <a:gd name="T24" fmla="*/ 50928 w 70308"/>
                <a:gd name="T25" fmla="*/ 2777 h 82807"/>
                <a:gd name="T26" fmla="*/ 59436 w 70308"/>
                <a:gd name="T27" fmla="*/ 11738 h 82807"/>
                <a:gd name="T28" fmla="*/ 61977 w 70308"/>
                <a:gd name="T29" fmla="*/ 28148 h 82807"/>
                <a:gd name="T30" fmla="*/ 61977 w 70308"/>
                <a:gd name="T31" fmla="*/ 73968 h 82807"/>
                <a:gd name="T32" fmla="*/ 70486 w 70308"/>
                <a:gd name="T33" fmla="*/ 73968 h 82807"/>
                <a:gd name="T34" fmla="*/ 70486 w 70308"/>
                <a:gd name="T35" fmla="*/ 80279 h 82807"/>
                <a:gd name="T36" fmla="*/ 63247 w 70308"/>
                <a:gd name="T37" fmla="*/ 81667 h 82807"/>
                <a:gd name="T38" fmla="*/ 55499 w 70308"/>
                <a:gd name="T39" fmla="*/ 82424 h 82807"/>
                <a:gd name="T40" fmla="*/ 50039 w 70308"/>
                <a:gd name="T41" fmla="*/ 81162 h 82807"/>
                <a:gd name="T42" fmla="*/ 48641 w 70308"/>
                <a:gd name="T43" fmla="*/ 75861 h 82807"/>
                <a:gd name="T44" fmla="*/ 48641 w 70308"/>
                <a:gd name="T45" fmla="*/ 71190 h 82807"/>
                <a:gd name="T46" fmla="*/ 38101 w 70308"/>
                <a:gd name="T47" fmla="*/ 79016 h 82807"/>
                <a:gd name="T48" fmla="*/ 23876 w 70308"/>
                <a:gd name="T49" fmla="*/ 82551 h 82807"/>
                <a:gd name="T50" fmla="*/ 6731 w 70308"/>
                <a:gd name="T51" fmla="*/ 76618 h 82807"/>
                <a:gd name="T52" fmla="*/ 0 w 70308"/>
                <a:gd name="T53" fmla="*/ 59578 h 82807"/>
                <a:gd name="T54" fmla="*/ 13462 w 70308"/>
                <a:gd name="T55" fmla="*/ 39760 h 82807"/>
                <a:gd name="T56" fmla="*/ 38863 w 70308"/>
                <a:gd name="T57" fmla="*/ 70559 h 82807"/>
                <a:gd name="T58" fmla="*/ 47752 w 70308"/>
                <a:gd name="T59" fmla="*/ 65131 h 82807"/>
                <a:gd name="T60" fmla="*/ 47752 w 70308"/>
                <a:gd name="T61" fmla="*/ 40518 h 82807"/>
                <a:gd name="T62" fmla="*/ 24131 w 70308"/>
                <a:gd name="T63" fmla="*/ 45315 h 82807"/>
                <a:gd name="T64" fmla="*/ 16130 w 70308"/>
                <a:gd name="T65" fmla="*/ 57811 h 82807"/>
                <a:gd name="T66" fmla="*/ 19939 w 70308"/>
                <a:gd name="T67" fmla="*/ 69171 h 82807"/>
                <a:gd name="T68" fmla="*/ 30226 w 70308"/>
                <a:gd name="T69" fmla="*/ 72831 h 82807"/>
                <a:gd name="T70" fmla="*/ 38863 w 70308"/>
                <a:gd name="T71" fmla="*/ 70559 h 82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308" h="82807">
                  <a:moveTo>
                    <a:pt x="13428" y="39884"/>
                  </a:moveTo>
                  <a:cubicBezTo>
                    <a:pt x="22423" y="35579"/>
                    <a:pt x="33824" y="33300"/>
                    <a:pt x="47632" y="33047"/>
                  </a:cubicBezTo>
                  <a:lnTo>
                    <a:pt x="47632" y="29122"/>
                  </a:lnTo>
                  <a:cubicBezTo>
                    <a:pt x="47632" y="24690"/>
                    <a:pt x="47126" y="21145"/>
                    <a:pt x="46239" y="18486"/>
                  </a:cubicBezTo>
                  <a:cubicBezTo>
                    <a:pt x="45226" y="15954"/>
                    <a:pt x="43579" y="14055"/>
                    <a:pt x="41298" y="12788"/>
                  </a:cubicBezTo>
                  <a:cubicBezTo>
                    <a:pt x="38891" y="11649"/>
                    <a:pt x="35598" y="11016"/>
                    <a:pt x="31290" y="11016"/>
                  </a:cubicBezTo>
                  <a:cubicBezTo>
                    <a:pt x="26477" y="11016"/>
                    <a:pt x="22043" y="11775"/>
                    <a:pt x="18116" y="13042"/>
                  </a:cubicBezTo>
                  <a:cubicBezTo>
                    <a:pt x="14188" y="14434"/>
                    <a:pt x="10388" y="16080"/>
                    <a:pt x="6587" y="18106"/>
                  </a:cubicBezTo>
                  <a:lnTo>
                    <a:pt x="3040" y="10636"/>
                  </a:lnTo>
                  <a:cubicBezTo>
                    <a:pt x="4307" y="9623"/>
                    <a:pt x="6587" y="8357"/>
                    <a:pt x="9881" y="6584"/>
                  </a:cubicBezTo>
                  <a:cubicBezTo>
                    <a:pt x="13175" y="4811"/>
                    <a:pt x="17102" y="3292"/>
                    <a:pt x="21536" y="2026"/>
                  </a:cubicBezTo>
                  <a:cubicBezTo>
                    <a:pt x="25970" y="633"/>
                    <a:pt x="30277" y="0"/>
                    <a:pt x="34711" y="0"/>
                  </a:cubicBezTo>
                  <a:cubicBezTo>
                    <a:pt x="41552" y="0"/>
                    <a:pt x="46872" y="886"/>
                    <a:pt x="50800" y="2786"/>
                  </a:cubicBezTo>
                  <a:cubicBezTo>
                    <a:pt x="54727" y="4685"/>
                    <a:pt x="57640" y="7597"/>
                    <a:pt x="59287" y="11775"/>
                  </a:cubicBezTo>
                  <a:cubicBezTo>
                    <a:pt x="61061" y="15827"/>
                    <a:pt x="61821" y="21398"/>
                    <a:pt x="61821" y="28236"/>
                  </a:cubicBezTo>
                  <a:lnTo>
                    <a:pt x="61821" y="74198"/>
                  </a:lnTo>
                  <a:lnTo>
                    <a:pt x="70309" y="74198"/>
                  </a:lnTo>
                  <a:lnTo>
                    <a:pt x="70309" y="80529"/>
                  </a:lnTo>
                  <a:cubicBezTo>
                    <a:pt x="68408" y="81035"/>
                    <a:pt x="66001" y="81541"/>
                    <a:pt x="63088" y="81921"/>
                  </a:cubicBezTo>
                  <a:cubicBezTo>
                    <a:pt x="60174" y="82428"/>
                    <a:pt x="57640" y="82681"/>
                    <a:pt x="55360" y="82681"/>
                  </a:cubicBezTo>
                  <a:cubicBezTo>
                    <a:pt x="52700" y="82681"/>
                    <a:pt x="50800" y="82301"/>
                    <a:pt x="49913" y="81415"/>
                  </a:cubicBezTo>
                  <a:cubicBezTo>
                    <a:pt x="48899" y="80655"/>
                    <a:pt x="48519" y="78756"/>
                    <a:pt x="48519" y="76097"/>
                  </a:cubicBezTo>
                  <a:lnTo>
                    <a:pt x="48519" y="71412"/>
                  </a:lnTo>
                  <a:cubicBezTo>
                    <a:pt x="45606" y="74324"/>
                    <a:pt x="42185" y="76857"/>
                    <a:pt x="38005" y="79262"/>
                  </a:cubicBezTo>
                  <a:cubicBezTo>
                    <a:pt x="33824" y="81668"/>
                    <a:pt x="29137" y="82808"/>
                    <a:pt x="23816" y="82808"/>
                  </a:cubicBezTo>
                  <a:cubicBezTo>
                    <a:pt x="16975" y="82808"/>
                    <a:pt x="11148" y="80782"/>
                    <a:pt x="6714" y="76857"/>
                  </a:cubicBezTo>
                  <a:cubicBezTo>
                    <a:pt x="2280" y="72931"/>
                    <a:pt x="0" y="67234"/>
                    <a:pt x="0" y="59763"/>
                  </a:cubicBezTo>
                  <a:cubicBezTo>
                    <a:pt x="0" y="50773"/>
                    <a:pt x="4561" y="44189"/>
                    <a:pt x="13428" y="39884"/>
                  </a:cubicBezTo>
                  <a:close/>
                  <a:moveTo>
                    <a:pt x="38765" y="70779"/>
                  </a:moveTo>
                  <a:cubicBezTo>
                    <a:pt x="42058" y="69260"/>
                    <a:pt x="44972" y="67487"/>
                    <a:pt x="47632" y="65334"/>
                  </a:cubicBezTo>
                  <a:lnTo>
                    <a:pt x="47632" y="40644"/>
                  </a:lnTo>
                  <a:cubicBezTo>
                    <a:pt x="37245" y="40644"/>
                    <a:pt x="29390" y="42290"/>
                    <a:pt x="24070" y="45456"/>
                  </a:cubicBezTo>
                  <a:cubicBezTo>
                    <a:pt x="18749" y="48621"/>
                    <a:pt x="16089" y="52799"/>
                    <a:pt x="16089" y="57991"/>
                  </a:cubicBezTo>
                  <a:cubicBezTo>
                    <a:pt x="16089" y="63182"/>
                    <a:pt x="17355" y="66980"/>
                    <a:pt x="19889" y="69386"/>
                  </a:cubicBezTo>
                  <a:cubicBezTo>
                    <a:pt x="22423" y="71792"/>
                    <a:pt x="25843" y="73058"/>
                    <a:pt x="30150" y="73058"/>
                  </a:cubicBezTo>
                  <a:cubicBezTo>
                    <a:pt x="32557" y="73058"/>
                    <a:pt x="35471" y="72298"/>
                    <a:pt x="38765" y="70779"/>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8" name="Formă liberă: formă 34">
              <a:extLst>
                <a:ext uri="{FF2B5EF4-FFF2-40B4-BE49-F238E27FC236}">
                  <a16:creationId xmlns:a16="http://schemas.microsoft.com/office/drawing/2014/main" id="{8662E88B-FC9B-CC45-79A4-348E65DE8512}"/>
                </a:ext>
              </a:extLst>
            </p:cNvPr>
            <p:cNvSpPr>
              <a:spLocks noChangeAspect="1"/>
            </p:cNvSpPr>
            <p:nvPr/>
          </p:nvSpPr>
          <p:spPr bwMode="auto">
            <a:xfrm>
              <a:off x="148281" y="163953"/>
              <a:ext cx="81280" cy="118745"/>
            </a:xfrm>
            <a:custGeom>
              <a:avLst/>
              <a:gdLst>
                <a:gd name="T0" fmla="*/ 127 w 81329"/>
                <a:gd name="T1" fmla="*/ 2780 h 119020"/>
                <a:gd name="T2" fmla="*/ 23042 w 81329"/>
                <a:gd name="T3" fmla="*/ 0 h 119020"/>
                <a:gd name="T4" fmla="*/ 23296 w 81329"/>
                <a:gd name="T5" fmla="*/ 0 h 119020"/>
                <a:gd name="T6" fmla="*/ 26587 w 81329"/>
                <a:gd name="T7" fmla="*/ 2147 h 119020"/>
                <a:gd name="T8" fmla="*/ 26587 w 81329"/>
                <a:gd name="T9" fmla="*/ 45224 h 119020"/>
                <a:gd name="T10" fmla="*/ 36842 w 81329"/>
                <a:gd name="T11" fmla="*/ 38403 h 119020"/>
                <a:gd name="T12" fmla="*/ 50136 w 81329"/>
                <a:gd name="T13" fmla="*/ 35624 h 119020"/>
                <a:gd name="T14" fmla="*/ 65835 w 81329"/>
                <a:gd name="T15" fmla="*/ 39792 h 119020"/>
                <a:gd name="T16" fmla="*/ 77103 w 81329"/>
                <a:gd name="T17" fmla="*/ 52677 h 119020"/>
                <a:gd name="T18" fmla="*/ 81281 w 81329"/>
                <a:gd name="T19" fmla="*/ 74658 h 119020"/>
                <a:gd name="T20" fmla="*/ 76217 w 81329"/>
                <a:gd name="T21" fmla="*/ 97017 h 119020"/>
                <a:gd name="T22" fmla="*/ 61657 w 81329"/>
                <a:gd name="T23" fmla="*/ 112934 h 119020"/>
                <a:gd name="T24" fmla="*/ 39754 w 81329"/>
                <a:gd name="T25" fmla="*/ 118745 h 119020"/>
                <a:gd name="T26" fmla="*/ 21650 w 81329"/>
                <a:gd name="T27" fmla="*/ 116850 h 119020"/>
                <a:gd name="T28" fmla="*/ 11774 w 81329"/>
                <a:gd name="T29" fmla="*/ 113314 h 119020"/>
                <a:gd name="T30" fmla="*/ 11774 w 81329"/>
                <a:gd name="T31" fmla="*/ 10359 h 119020"/>
                <a:gd name="T32" fmla="*/ 0 w 81329"/>
                <a:gd name="T33" fmla="*/ 8843 h 119020"/>
                <a:gd name="T34" fmla="*/ 0 w 81329"/>
                <a:gd name="T35" fmla="*/ 2780 h 119020"/>
                <a:gd name="T36" fmla="*/ 34183 w 81329"/>
                <a:gd name="T37" fmla="*/ 48382 h 119020"/>
                <a:gd name="T38" fmla="*/ 26714 w 81329"/>
                <a:gd name="T39" fmla="*/ 54067 h 119020"/>
                <a:gd name="T40" fmla="*/ 26714 w 81329"/>
                <a:gd name="T41" fmla="*/ 106744 h 119020"/>
                <a:gd name="T42" fmla="*/ 31652 w 81329"/>
                <a:gd name="T43" fmla="*/ 109902 h 119020"/>
                <a:gd name="T44" fmla="*/ 40893 w 81329"/>
                <a:gd name="T45" fmla="*/ 111166 h 119020"/>
                <a:gd name="T46" fmla="*/ 58619 w 81329"/>
                <a:gd name="T47" fmla="*/ 102323 h 119020"/>
                <a:gd name="T48" fmla="*/ 65329 w 81329"/>
                <a:gd name="T49" fmla="*/ 76426 h 119020"/>
                <a:gd name="T50" fmla="*/ 59505 w 81329"/>
                <a:gd name="T51" fmla="*/ 53562 h 119020"/>
                <a:gd name="T52" fmla="*/ 44312 w 81329"/>
                <a:gd name="T53" fmla="*/ 45983 h 119020"/>
                <a:gd name="T54" fmla="*/ 34183 w 81329"/>
                <a:gd name="T55" fmla="*/ 48382 h 1190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1329" h="119020">
                  <a:moveTo>
                    <a:pt x="127" y="2786"/>
                  </a:moveTo>
                  <a:lnTo>
                    <a:pt x="23056" y="0"/>
                  </a:lnTo>
                  <a:lnTo>
                    <a:pt x="23310" y="0"/>
                  </a:lnTo>
                  <a:lnTo>
                    <a:pt x="26603" y="2152"/>
                  </a:lnTo>
                  <a:lnTo>
                    <a:pt x="26603" y="45329"/>
                  </a:lnTo>
                  <a:cubicBezTo>
                    <a:pt x="29517" y="42543"/>
                    <a:pt x="32937" y="40264"/>
                    <a:pt x="36864" y="38492"/>
                  </a:cubicBezTo>
                  <a:cubicBezTo>
                    <a:pt x="40792" y="36719"/>
                    <a:pt x="45226" y="35706"/>
                    <a:pt x="50166" y="35706"/>
                  </a:cubicBezTo>
                  <a:cubicBezTo>
                    <a:pt x="55867" y="35706"/>
                    <a:pt x="61187" y="37099"/>
                    <a:pt x="65875" y="39884"/>
                  </a:cubicBezTo>
                  <a:cubicBezTo>
                    <a:pt x="70562" y="42670"/>
                    <a:pt x="74362" y="46975"/>
                    <a:pt x="77149" y="52799"/>
                  </a:cubicBezTo>
                  <a:cubicBezTo>
                    <a:pt x="79936" y="58624"/>
                    <a:pt x="81330" y="65968"/>
                    <a:pt x="81330" y="74831"/>
                  </a:cubicBezTo>
                  <a:cubicBezTo>
                    <a:pt x="81330" y="83061"/>
                    <a:pt x="79683" y="90531"/>
                    <a:pt x="76263" y="97242"/>
                  </a:cubicBezTo>
                  <a:cubicBezTo>
                    <a:pt x="72842" y="103953"/>
                    <a:pt x="68028" y="109271"/>
                    <a:pt x="61694" y="113196"/>
                  </a:cubicBezTo>
                  <a:cubicBezTo>
                    <a:pt x="55360" y="117121"/>
                    <a:pt x="48013" y="119020"/>
                    <a:pt x="39778" y="119020"/>
                  </a:cubicBezTo>
                  <a:cubicBezTo>
                    <a:pt x="33191" y="119020"/>
                    <a:pt x="27110" y="118387"/>
                    <a:pt x="21663" y="117121"/>
                  </a:cubicBezTo>
                  <a:cubicBezTo>
                    <a:pt x="16215" y="115855"/>
                    <a:pt x="12922" y="114715"/>
                    <a:pt x="11781" y="113576"/>
                  </a:cubicBezTo>
                  <a:lnTo>
                    <a:pt x="11781" y="10383"/>
                  </a:lnTo>
                  <a:lnTo>
                    <a:pt x="0" y="8863"/>
                  </a:lnTo>
                  <a:lnTo>
                    <a:pt x="0" y="2786"/>
                  </a:lnTo>
                  <a:lnTo>
                    <a:pt x="127" y="2786"/>
                  </a:lnTo>
                  <a:close/>
                  <a:moveTo>
                    <a:pt x="34204" y="48494"/>
                  </a:moveTo>
                  <a:cubicBezTo>
                    <a:pt x="31037" y="50140"/>
                    <a:pt x="28630" y="52040"/>
                    <a:pt x="26730" y="54192"/>
                  </a:cubicBezTo>
                  <a:lnTo>
                    <a:pt x="26730" y="106991"/>
                  </a:lnTo>
                  <a:cubicBezTo>
                    <a:pt x="27237" y="108384"/>
                    <a:pt x="29010" y="109397"/>
                    <a:pt x="31671" y="110157"/>
                  </a:cubicBezTo>
                  <a:cubicBezTo>
                    <a:pt x="34331" y="110917"/>
                    <a:pt x="37498" y="111423"/>
                    <a:pt x="40918" y="111423"/>
                  </a:cubicBezTo>
                  <a:cubicBezTo>
                    <a:pt x="48266" y="111423"/>
                    <a:pt x="54220" y="108511"/>
                    <a:pt x="58654" y="102560"/>
                  </a:cubicBezTo>
                  <a:cubicBezTo>
                    <a:pt x="63088" y="96609"/>
                    <a:pt x="65368" y="87999"/>
                    <a:pt x="65368" y="76603"/>
                  </a:cubicBezTo>
                  <a:cubicBezTo>
                    <a:pt x="65368" y="66347"/>
                    <a:pt x="63341" y="58750"/>
                    <a:pt x="59541" y="53686"/>
                  </a:cubicBezTo>
                  <a:cubicBezTo>
                    <a:pt x="55613" y="48621"/>
                    <a:pt x="50546" y="46089"/>
                    <a:pt x="44339" y="46089"/>
                  </a:cubicBezTo>
                  <a:cubicBezTo>
                    <a:pt x="40665" y="45962"/>
                    <a:pt x="37371" y="46722"/>
                    <a:pt x="34204" y="48494"/>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19" name="Formă liberă: formă 10">
              <a:extLst>
                <a:ext uri="{FF2B5EF4-FFF2-40B4-BE49-F238E27FC236}">
                  <a16:creationId xmlns:a16="http://schemas.microsoft.com/office/drawing/2014/main" id="{2D46A7AF-FE19-7673-1C4B-2B522DAC2566}"/>
                </a:ext>
              </a:extLst>
            </p:cNvPr>
            <p:cNvSpPr>
              <a:spLocks noChangeAspect="1"/>
            </p:cNvSpPr>
            <p:nvPr/>
          </p:nvSpPr>
          <p:spPr bwMode="auto">
            <a:xfrm>
              <a:off x="630969" y="20828"/>
              <a:ext cx="52070" cy="101600"/>
            </a:xfrm>
            <a:custGeom>
              <a:avLst/>
              <a:gdLst>
                <a:gd name="T0" fmla="*/ 14585 w 51559"/>
                <a:gd name="T1" fmla="*/ 97809 h 101800"/>
                <a:gd name="T2" fmla="*/ 10491 w 51559"/>
                <a:gd name="T3" fmla="*/ 85046 h 101800"/>
                <a:gd name="T4" fmla="*/ 10491 w 51559"/>
                <a:gd name="T5" fmla="*/ 30076 h 101800"/>
                <a:gd name="T6" fmla="*/ 0 w 51559"/>
                <a:gd name="T7" fmla="*/ 30076 h 101800"/>
                <a:gd name="T8" fmla="*/ 0 w 51559"/>
                <a:gd name="T9" fmla="*/ 23630 h 101800"/>
                <a:gd name="T10" fmla="*/ 4094 w 51559"/>
                <a:gd name="T11" fmla="*/ 22619 h 101800"/>
                <a:gd name="T12" fmla="*/ 8572 w 51559"/>
                <a:gd name="T13" fmla="*/ 21103 h 101800"/>
                <a:gd name="T14" fmla="*/ 12154 w 51559"/>
                <a:gd name="T15" fmla="*/ 15923 h 101800"/>
                <a:gd name="T16" fmla="*/ 14841 w 51559"/>
                <a:gd name="T17" fmla="*/ 7203 h 101800"/>
                <a:gd name="T18" fmla="*/ 16759 w 51559"/>
                <a:gd name="T19" fmla="*/ 0 h 101800"/>
                <a:gd name="T20" fmla="*/ 25332 w 51559"/>
                <a:gd name="T21" fmla="*/ 0 h 101800"/>
                <a:gd name="T22" fmla="*/ 25587 w 51559"/>
                <a:gd name="T23" fmla="*/ 20598 h 101800"/>
                <a:gd name="T24" fmla="*/ 49767 w 51559"/>
                <a:gd name="T25" fmla="*/ 20598 h 101800"/>
                <a:gd name="T26" fmla="*/ 49767 w 51559"/>
                <a:gd name="T27" fmla="*/ 30076 h 101800"/>
                <a:gd name="T28" fmla="*/ 25587 w 51559"/>
                <a:gd name="T29" fmla="*/ 30076 h 101800"/>
                <a:gd name="T30" fmla="*/ 25587 w 51559"/>
                <a:gd name="T31" fmla="*/ 74052 h 101800"/>
                <a:gd name="T32" fmla="*/ 26099 w 51559"/>
                <a:gd name="T33" fmla="*/ 85552 h 101800"/>
                <a:gd name="T34" fmla="*/ 28274 w 51559"/>
                <a:gd name="T35" fmla="*/ 89848 h 101800"/>
                <a:gd name="T36" fmla="*/ 34031 w 51559"/>
                <a:gd name="T37" fmla="*/ 90859 h 101800"/>
                <a:gd name="T38" fmla="*/ 42603 w 51559"/>
                <a:gd name="T39" fmla="*/ 89848 h 101800"/>
                <a:gd name="T40" fmla="*/ 49896 w 51559"/>
                <a:gd name="T41" fmla="*/ 87699 h 101800"/>
                <a:gd name="T42" fmla="*/ 52071 w 51559"/>
                <a:gd name="T43" fmla="*/ 94145 h 101800"/>
                <a:gd name="T44" fmla="*/ 40813 w 51559"/>
                <a:gd name="T45" fmla="*/ 99199 h 101800"/>
                <a:gd name="T46" fmla="*/ 26739 w 51559"/>
                <a:gd name="T47" fmla="*/ 101600 h 101800"/>
                <a:gd name="T48" fmla="*/ 14585 w 51559"/>
                <a:gd name="T49" fmla="*/ 97809 h 1018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559" h="101800">
                  <a:moveTo>
                    <a:pt x="14442" y="98002"/>
                  </a:moveTo>
                  <a:cubicBezTo>
                    <a:pt x="11781" y="95469"/>
                    <a:pt x="10388" y="91291"/>
                    <a:pt x="10388" y="85213"/>
                  </a:cubicBezTo>
                  <a:lnTo>
                    <a:pt x="10388" y="30135"/>
                  </a:lnTo>
                  <a:lnTo>
                    <a:pt x="0" y="30135"/>
                  </a:lnTo>
                  <a:lnTo>
                    <a:pt x="0" y="23677"/>
                  </a:lnTo>
                  <a:cubicBezTo>
                    <a:pt x="507" y="23551"/>
                    <a:pt x="1774" y="23298"/>
                    <a:pt x="4054" y="22664"/>
                  </a:cubicBezTo>
                  <a:cubicBezTo>
                    <a:pt x="6207" y="22031"/>
                    <a:pt x="7728" y="21525"/>
                    <a:pt x="8488" y="21145"/>
                  </a:cubicBezTo>
                  <a:cubicBezTo>
                    <a:pt x="10008" y="20259"/>
                    <a:pt x="11275" y="18613"/>
                    <a:pt x="12035" y="15954"/>
                  </a:cubicBezTo>
                  <a:cubicBezTo>
                    <a:pt x="12795" y="14181"/>
                    <a:pt x="13682" y="11269"/>
                    <a:pt x="14695" y="7217"/>
                  </a:cubicBezTo>
                  <a:cubicBezTo>
                    <a:pt x="15709" y="3165"/>
                    <a:pt x="16342" y="760"/>
                    <a:pt x="16595" y="0"/>
                  </a:cubicBezTo>
                  <a:lnTo>
                    <a:pt x="25083" y="0"/>
                  </a:lnTo>
                  <a:lnTo>
                    <a:pt x="25336" y="20639"/>
                  </a:lnTo>
                  <a:lnTo>
                    <a:pt x="49279" y="20639"/>
                  </a:lnTo>
                  <a:lnTo>
                    <a:pt x="49279" y="30135"/>
                  </a:lnTo>
                  <a:lnTo>
                    <a:pt x="25336" y="30135"/>
                  </a:lnTo>
                  <a:lnTo>
                    <a:pt x="25336" y="74198"/>
                  </a:lnTo>
                  <a:cubicBezTo>
                    <a:pt x="25336" y="79642"/>
                    <a:pt x="25463" y="83441"/>
                    <a:pt x="25843" y="85720"/>
                  </a:cubicBezTo>
                  <a:cubicBezTo>
                    <a:pt x="26223" y="87872"/>
                    <a:pt x="26857" y="89392"/>
                    <a:pt x="27997" y="90025"/>
                  </a:cubicBezTo>
                  <a:cubicBezTo>
                    <a:pt x="29137" y="90658"/>
                    <a:pt x="31037" y="91038"/>
                    <a:pt x="33697" y="91038"/>
                  </a:cubicBezTo>
                  <a:cubicBezTo>
                    <a:pt x="36231" y="91038"/>
                    <a:pt x="39145" y="90658"/>
                    <a:pt x="42185" y="90025"/>
                  </a:cubicBezTo>
                  <a:cubicBezTo>
                    <a:pt x="45352" y="89392"/>
                    <a:pt x="47759" y="88632"/>
                    <a:pt x="49406" y="87872"/>
                  </a:cubicBezTo>
                  <a:lnTo>
                    <a:pt x="51560" y="94330"/>
                  </a:lnTo>
                  <a:cubicBezTo>
                    <a:pt x="49279" y="96102"/>
                    <a:pt x="45606" y="97748"/>
                    <a:pt x="40412" y="99394"/>
                  </a:cubicBezTo>
                  <a:cubicBezTo>
                    <a:pt x="35344" y="101040"/>
                    <a:pt x="30657" y="101800"/>
                    <a:pt x="26477" y="101800"/>
                  </a:cubicBezTo>
                  <a:cubicBezTo>
                    <a:pt x="21156" y="101674"/>
                    <a:pt x="17102" y="100407"/>
                    <a:pt x="14442" y="98002"/>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20" name="Formă liberă: formă 11">
              <a:extLst>
                <a:ext uri="{FF2B5EF4-FFF2-40B4-BE49-F238E27FC236}">
                  <a16:creationId xmlns:a16="http://schemas.microsoft.com/office/drawing/2014/main" id="{3F416F27-7980-A588-77A0-3EA8B0D82EEB}"/>
                </a:ext>
              </a:extLst>
            </p:cNvPr>
            <p:cNvSpPr>
              <a:spLocks noChangeAspect="1"/>
            </p:cNvSpPr>
            <p:nvPr/>
          </p:nvSpPr>
          <p:spPr bwMode="auto">
            <a:xfrm>
              <a:off x="469277" y="41376"/>
              <a:ext cx="66040" cy="83185"/>
            </a:xfrm>
            <a:custGeom>
              <a:avLst/>
              <a:gdLst>
                <a:gd name="T0" fmla="*/ 9109 w 66128"/>
                <a:gd name="T1" fmla="*/ 71808 h 83314"/>
                <a:gd name="T2" fmla="*/ 0 w 66128"/>
                <a:gd name="T3" fmla="*/ 41593 h 83314"/>
                <a:gd name="T4" fmla="*/ 4681 w 66128"/>
                <a:gd name="T5" fmla="*/ 19721 h 83314"/>
                <a:gd name="T6" fmla="*/ 17965 w 66128"/>
                <a:gd name="T7" fmla="*/ 5183 h 83314"/>
                <a:gd name="T8" fmla="*/ 37448 w 66128"/>
                <a:gd name="T9" fmla="*/ 0 h 83314"/>
                <a:gd name="T10" fmla="*/ 58196 w 66128"/>
                <a:gd name="T11" fmla="*/ 7333 h 83314"/>
                <a:gd name="T12" fmla="*/ 66040 w 66128"/>
                <a:gd name="T13" fmla="*/ 28445 h 83314"/>
                <a:gd name="T14" fmla="*/ 65028 w 66128"/>
                <a:gd name="T15" fmla="*/ 41719 h 83314"/>
                <a:gd name="T16" fmla="*/ 15688 w 66128"/>
                <a:gd name="T17" fmla="*/ 41719 h 83314"/>
                <a:gd name="T18" fmla="*/ 22266 w 66128"/>
                <a:gd name="T19" fmla="*/ 64601 h 83314"/>
                <a:gd name="T20" fmla="*/ 40105 w 66128"/>
                <a:gd name="T21" fmla="*/ 73197 h 83314"/>
                <a:gd name="T22" fmla="*/ 52124 w 66128"/>
                <a:gd name="T23" fmla="*/ 71175 h 83314"/>
                <a:gd name="T24" fmla="*/ 61739 w 66128"/>
                <a:gd name="T25" fmla="*/ 66244 h 83314"/>
                <a:gd name="T26" fmla="*/ 64395 w 66128"/>
                <a:gd name="T27" fmla="*/ 72565 h 83314"/>
                <a:gd name="T28" fmla="*/ 52124 w 66128"/>
                <a:gd name="T29" fmla="*/ 80025 h 83314"/>
                <a:gd name="T30" fmla="*/ 35551 w 66128"/>
                <a:gd name="T31" fmla="*/ 83185 h 83314"/>
                <a:gd name="T32" fmla="*/ 9109 w 66128"/>
                <a:gd name="T33" fmla="*/ 71808 h 83314"/>
                <a:gd name="T34" fmla="*/ 50099 w 66128"/>
                <a:gd name="T35" fmla="*/ 34134 h 83314"/>
                <a:gd name="T36" fmla="*/ 50479 w 66128"/>
                <a:gd name="T37" fmla="*/ 27939 h 83314"/>
                <a:gd name="T38" fmla="*/ 46557 w 66128"/>
                <a:gd name="T39" fmla="*/ 13274 h 83314"/>
                <a:gd name="T40" fmla="*/ 34538 w 66128"/>
                <a:gd name="T41" fmla="*/ 7965 h 83314"/>
                <a:gd name="T42" fmla="*/ 21255 w 66128"/>
                <a:gd name="T43" fmla="*/ 14033 h 83314"/>
                <a:gd name="T44" fmla="*/ 15561 w 66128"/>
                <a:gd name="T45" fmla="*/ 34260 h 83314"/>
                <a:gd name="T46" fmla="*/ 50099 w 66128"/>
                <a:gd name="T47" fmla="*/ 34260 h 833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128" h="83314">
                  <a:moveTo>
                    <a:pt x="9121" y="71919"/>
                  </a:moveTo>
                  <a:cubicBezTo>
                    <a:pt x="3040" y="64322"/>
                    <a:pt x="0" y="54319"/>
                    <a:pt x="0" y="41657"/>
                  </a:cubicBezTo>
                  <a:cubicBezTo>
                    <a:pt x="0" y="33300"/>
                    <a:pt x="1520" y="26083"/>
                    <a:pt x="4687" y="19752"/>
                  </a:cubicBezTo>
                  <a:cubicBezTo>
                    <a:pt x="7854" y="13421"/>
                    <a:pt x="12288" y="8610"/>
                    <a:pt x="17989" y="5191"/>
                  </a:cubicBezTo>
                  <a:cubicBezTo>
                    <a:pt x="23690" y="1773"/>
                    <a:pt x="30150" y="0"/>
                    <a:pt x="37498" y="0"/>
                  </a:cubicBezTo>
                  <a:cubicBezTo>
                    <a:pt x="46366" y="0"/>
                    <a:pt x="53333" y="2406"/>
                    <a:pt x="58274" y="7344"/>
                  </a:cubicBezTo>
                  <a:cubicBezTo>
                    <a:pt x="63214" y="12282"/>
                    <a:pt x="65748" y="19372"/>
                    <a:pt x="66128" y="28489"/>
                  </a:cubicBezTo>
                  <a:cubicBezTo>
                    <a:pt x="66128" y="34313"/>
                    <a:pt x="65748" y="38745"/>
                    <a:pt x="65115" y="41784"/>
                  </a:cubicBezTo>
                  <a:lnTo>
                    <a:pt x="15709" y="41784"/>
                  </a:lnTo>
                  <a:cubicBezTo>
                    <a:pt x="15962" y="51280"/>
                    <a:pt x="18116" y="58877"/>
                    <a:pt x="22296" y="64701"/>
                  </a:cubicBezTo>
                  <a:cubicBezTo>
                    <a:pt x="26477" y="70399"/>
                    <a:pt x="32431" y="73311"/>
                    <a:pt x="40158" y="73311"/>
                  </a:cubicBezTo>
                  <a:cubicBezTo>
                    <a:pt x="43959" y="73311"/>
                    <a:pt x="48013" y="72678"/>
                    <a:pt x="52193" y="71285"/>
                  </a:cubicBezTo>
                  <a:cubicBezTo>
                    <a:pt x="56374" y="69893"/>
                    <a:pt x="59541" y="68247"/>
                    <a:pt x="61821" y="66347"/>
                  </a:cubicBezTo>
                  <a:lnTo>
                    <a:pt x="64481" y="72678"/>
                  </a:lnTo>
                  <a:cubicBezTo>
                    <a:pt x="61694" y="75590"/>
                    <a:pt x="57640" y="77996"/>
                    <a:pt x="52193" y="80149"/>
                  </a:cubicBezTo>
                  <a:cubicBezTo>
                    <a:pt x="46746" y="82301"/>
                    <a:pt x="41172" y="83314"/>
                    <a:pt x="35598" y="83314"/>
                  </a:cubicBezTo>
                  <a:cubicBezTo>
                    <a:pt x="23943" y="83187"/>
                    <a:pt x="15202" y="79516"/>
                    <a:pt x="9121" y="71919"/>
                  </a:cubicBezTo>
                  <a:close/>
                  <a:moveTo>
                    <a:pt x="50166" y="34187"/>
                  </a:moveTo>
                  <a:cubicBezTo>
                    <a:pt x="50419" y="32161"/>
                    <a:pt x="50546" y="30135"/>
                    <a:pt x="50546" y="27982"/>
                  </a:cubicBezTo>
                  <a:cubicBezTo>
                    <a:pt x="50419" y="21778"/>
                    <a:pt x="49153" y="16840"/>
                    <a:pt x="46619" y="13295"/>
                  </a:cubicBezTo>
                  <a:cubicBezTo>
                    <a:pt x="44085" y="9750"/>
                    <a:pt x="40158" y="7977"/>
                    <a:pt x="34584" y="7977"/>
                  </a:cubicBezTo>
                  <a:cubicBezTo>
                    <a:pt x="29010" y="7977"/>
                    <a:pt x="24576" y="10003"/>
                    <a:pt x="21283" y="14055"/>
                  </a:cubicBezTo>
                  <a:cubicBezTo>
                    <a:pt x="17989" y="18106"/>
                    <a:pt x="16089" y="24817"/>
                    <a:pt x="15582" y="34313"/>
                  </a:cubicBezTo>
                  <a:lnTo>
                    <a:pt x="50166" y="34313"/>
                  </a:lnTo>
                  <a:lnTo>
                    <a:pt x="50166" y="34187"/>
                  </a:ln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sp>
          <p:nvSpPr>
            <p:cNvPr id="21" name="Formă liberă: formă 33">
              <a:extLst>
                <a:ext uri="{FF2B5EF4-FFF2-40B4-BE49-F238E27FC236}">
                  <a16:creationId xmlns:a16="http://schemas.microsoft.com/office/drawing/2014/main" id="{644A4B15-84B5-CE42-DBC4-ADE202EE2FE1}"/>
                </a:ext>
              </a:extLst>
            </p:cNvPr>
            <p:cNvSpPr>
              <a:spLocks noChangeAspect="1"/>
            </p:cNvSpPr>
            <p:nvPr/>
          </p:nvSpPr>
          <p:spPr bwMode="auto">
            <a:xfrm>
              <a:off x="239794" y="164664"/>
              <a:ext cx="45719" cy="113030"/>
            </a:xfrm>
            <a:custGeom>
              <a:avLst/>
              <a:gdLst>
                <a:gd name="T0" fmla="*/ 14021 w 38004"/>
                <a:gd name="T1" fmla="*/ 44985 h 113575"/>
                <a:gd name="T2" fmla="*/ 914 w 38004"/>
                <a:gd name="T3" fmla="*/ 42465 h 113575"/>
                <a:gd name="T4" fmla="*/ 914 w 38004"/>
                <a:gd name="T5" fmla="*/ 34905 h 113575"/>
                <a:gd name="T6" fmla="*/ 27584 w 38004"/>
                <a:gd name="T7" fmla="*/ 32132 h 113575"/>
                <a:gd name="T8" fmla="*/ 27889 w 38004"/>
                <a:gd name="T9" fmla="*/ 32132 h 113575"/>
                <a:gd name="T10" fmla="*/ 31852 w 38004"/>
                <a:gd name="T11" fmla="*/ 34653 h 113575"/>
                <a:gd name="T12" fmla="*/ 31852 w 38004"/>
                <a:gd name="T13" fmla="*/ 104966 h 113575"/>
                <a:gd name="T14" fmla="*/ 45720 w 38004"/>
                <a:gd name="T15" fmla="*/ 106100 h 113575"/>
                <a:gd name="T16" fmla="*/ 45720 w 38004"/>
                <a:gd name="T17" fmla="*/ 113031 h 113575"/>
                <a:gd name="T18" fmla="*/ 0 w 38004"/>
                <a:gd name="T19" fmla="*/ 113031 h 113575"/>
                <a:gd name="T20" fmla="*/ 0 w 38004"/>
                <a:gd name="T21" fmla="*/ 106100 h 113575"/>
                <a:gd name="T22" fmla="*/ 14021 w 38004"/>
                <a:gd name="T23" fmla="*/ 104839 h 113575"/>
                <a:gd name="T24" fmla="*/ 14021 w 38004"/>
                <a:gd name="T25" fmla="*/ 44985 h 113575"/>
                <a:gd name="T26" fmla="*/ 12650 w 38004"/>
                <a:gd name="T27" fmla="*/ 17137 h 113575"/>
                <a:gd name="T28" fmla="*/ 9906 w 38004"/>
                <a:gd name="T29" fmla="*/ 10585 h 113575"/>
                <a:gd name="T30" fmla="*/ 13258 w 38004"/>
                <a:gd name="T31" fmla="*/ 3024 h 113575"/>
                <a:gd name="T32" fmla="*/ 22555 w 38004"/>
                <a:gd name="T33" fmla="*/ 0 h 113575"/>
                <a:gd name="T34" fmla="*/ 31242 w 38004"/>
                <a:gd name="T35" fmla="*/ 2520 h 113575"/>
                <a:gd name="T36" fmla="*/ 33985 w 38004"/>
                <a:gd name="T37" fmla="*/ 9072 h 113575"/>
                <a:gd name="T38" fmla="*/ 30632 w 38004"/>
                <a:gd name="T39" fmla="*/ 16759 h 113575"/>
                <a:gd name="T40" fmla="*/ 21184 w 38004"/>
                <a:gd name="T41" fmla="*/ 19657 h 113575"/>
                <a:gd name="T42" fmla="*/ 20878 w 38004"/>
                <a:gd name="T43" fmla="*/ 19657 h 113575"/>
                <a:gd name="T44" fmla="*/ 12650 w 38004"/>
                <a:gd name="T45" fmla="*/ 17137 h 1135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8004" h="113575">
                  <a:moveTo>
                    <a:pt x="11655" y="45202"/>
                  </a:moveTo>
                  <a:lnTo>
                    <a:pt x="760" y="42670"/>
                  </a:lnTo>
                  <a:lnTo>
                    <a:pt x="760" y="35073"/>
                  </a:lnTo>
                  <a:lnTo>
                    <a:pt x="22929" y="32287"/>
                  </a:lnTo>
                  <a:lnTo>
                    <a:pt x="23183" y="32287"/>
                  </a:lnTo>
                  <a:lnTo>
                    <a:pt x="26477" y="34820"/>
                  </a:lnTo>
                  <a:lnTo>
                    <a:pt x="26477" y="105472"/>
                  </a:lnTo>
                  <a:lnTo>
                    <a:pt x="38005" y="106612"/>
                  </a:lnTo>
                  <a:lnTo>
                    <a:pt x="38005" y="113576"/>
                  </a:lnTo>
                  <a:lnTo>
                    <a:pt x="0" y="113576"/>
                  </a:lnTo>
                  <a:lnTo>
                    <a:pt x="0" y="106612"/>
                  </a:lnTo>
                  <a:lnTo>
                    <a:pt x="11655" y="105345"/>
                  </a:lnTo>
                  <a:lnTo>
                    <a:pt x="11655" y="45202"/>
                  </a:lnTo>
                  <a:close/>
                  <a:moveTo>
                    <a:pt x="10515" y="17220"/>
                  </a:moveTo>
                  <a:cubicBezTo>
                    <a:pt x="8994" y="15447"/>
                    <a:pt x="8234" y="13295"/>
                    <a:pt x="8234" y="10636"/>
                  </a:cubicBezTo>
                  <a:cubicBezTo>
                    <a:pt x="8234" y="7597"/>
                    <a:pt x="9121" y="5065"/>
                    <a:pt x="11021" y="3039"/>
                  </a:cubicBezTo>
                  <a:cubicBezTo>
                    <a:pt x="12922" y="1013"/>
                    <a:pt x="15455" y="0"/>
                    <a:pt x="18749" y="0"/>
                  </a:cubicBezTo>
                  <a:cubicBezTo>
                    <a:pt x="22043" y="0"/>
                    <a:pt x="24450" y="886"/>
                    <a:pt x="25970" y="2532"/>
                  </a:cubicBezTo>
                  <a:cubicBezTo>
                    <a:pt x="27490" y="4305"/>
                    <a:pt x="28250" y="6457"/>
                    <a:pt x="28250" y="9116"/>
                  </a:cubicBezTo>
                  <a:cubicBezTo>
                    <a:pt x="28250" y="12408"/>
                    <a:pt x="27363" y="14941"/>
                    <a:pt x="25463" y="16840"/>
                  </a:cubicBezTo>
                  <a:cubicBezTo>
                    <a:pt x="23563" y="18739"/>
                    <a:pt x="21029" y="19752"/>
                    <a:pt x="17609" y="19752"/>
                  </a:cubicBezTo>
                  <a:lnTo>
                    <a:pt x="17355" y="19752"/>
                  </a:lnTo>
                  <a:cubicBezTo>
                    <a:pt x="14315" y="19752"/>
                    <a:pt x="12035" y="18866"/>
                    <a:pt x="10515" y="17220"/>
                  </a:cubicBezTo>
                  <a:close/>
                </a:path>
              </a:pathLst>
            </a:custGeom>
            <a:grpFill/>
            <a:ln w="12700" cap="flat">
              <a:solidFill>
                <a:schemeClr val="bg1">
                  <a:lumMod val="95000"/>
                </a:schemeClr>
              </a:solidFill>
              <a:prstDash val="solid"/>
              <a:miter lim="800000"/>
              <a:headEnd/>
              <a:tailEnd/>
            </a:ln>
          </p:spPr>
          <p:txBody>
            <a:bodyPr anchor="ctr"/>
            <a:lstStyle/>
            <a:p>
              <a:pPr>
                <a:defRPr/>
              </a:pPr>
              <a:endParaRPr lang="en-US" sz="2800">
                <a:solidFill>
                  <a:schemeClr val="bg1">
                    <a:lumMod val="95000"/>
                  </a:schemeClr>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67EEE056-1FAB-D112-DE70-C6A390C15940}"/>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3C472C1-EBFC-40A2-9D76-07DB3ACEBC17}" type="slidenum">
              <a:rPr lang="ro-RO" altLang="ro-RO">
                <a:solidFill>
                  <a:schemeClr val="bg1"/>
                </a:solidFill>
              </a:rPr>
              <a:pPr/>
              <a:t>10</a:t>
            </a:fld>
            <a:endParaRPr lang="ro-RO" altLang="ro-RO">
              <a:solidFill>
                <a:schemeClr val="bg1"/>
              </a:solidFill>
            </a:endParaRPr>
          </a:p>
        </p:txBody>
      </p:sp>
      <p:sp>
        <p:nvSpPr>
          <p:cNvPr id="28675" name="CasetăText 4">
            <a:extLst>
              <a:ext uri="{FF2B5EF4-FFF2-40B4-BE49-F238E27FC236}">
                <a16:creationId xmlns:a16="http://schemas.microsoft.com/office/drawing/2014/main" id="{2A8B4BF6-64C0-BBC6-E622-EAA06FAE9C70}"/>
              </a:ext>
            </a:extLst>
          </p:cNvPr>
          <p:cNvSpPr txBox="1">
            <a:spLocks noChangeArrowheads="1"/>
          </p:cNvSpPr>
          <p:nvPr/>
        </p:nvSpPr>
        <p:spPr bwMode="auto">
          <a:xfrm>
            <a:off x="3417888" y="957263"/>
            <a:ext cx="1671320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07000"/>
              </a:lnSpc>
              <a:spcAft>
                <a:spcPts val="800"/>
              </a:spcAft>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Printre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datele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oferite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studiul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HBSC/WHO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bazate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pe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percepțiile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tinerilor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privind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următoarele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paliere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dimensiuni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ale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sănătății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noi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am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atins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unele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punce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cum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ar</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fi: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Sănătate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stare de bine: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Greutate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imagine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corporală</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comportamente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sănătate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consumul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micului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dejun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consum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fructe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legume,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comportamente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 control al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greutății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consum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dulciuri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băuturi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carbogazoase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îndulcite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băuturi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energizante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33000"/>
              </a:lnSpc>
            </a:pPr>
            <a:endParaRPr lang="en-US" altLang="ro-RO" sz="2400" dirty="0">
              <a:solidFill>
                <a:srgbClr val="6D6D6D"/>
              </a:solidFill>
              <a:ea typeface="DengXian" panose="02010600030101010101" pitchFamily="2" charset="-122"/>
              <a:cs typeface="Times New Roman" panose="02020603050405020304" pitchFamily="18" charset="0"/>
            </a:endParaRPr>
          </a:p>
          <a:p>
            <a:pPr algn="r"/>
            <a:r>
              <a:rPr lang="it-IT" altLang="ro-RO" dirty="0">
                <a:cs typeface="Times New Roman" panose="02020603050405020304" pitchFamily="18" charset="0"/>
              </a:rPr>
              <a:t>https://psychology.psiedu.ubbcluj.ro/images/_img/studiu_sanatate/raport_hbsc_RO_final_compressed.pdf</a:t>
            </a:r>
            <a:endParaRPr lang="en-US" altLang="ro-RO" dirty="0">
              <a:latin typeface="Times New Roman" panose="02020603050405020304" pitchFamily="18" charset="0"/>
              <a:cs typeface="Times New Roman" panose="02020603050405020304" pitchFamily="18" charset="0"/>
            </a:endParaRPr>
          </a:p>
        </p:txBody>
      </p:sp>
      <p:sp>
        <p:nvSpPr>
          <p:cNvPr id="28676" name="CasetăText 6">
            <a:extLst>
              <a:ext uri="{FF2B5EF4-FFF2-40B4-BE49-F238E27FC236}">
                <a16:creationId xmlns:a16="http://schemas.microsoft.com/office/drawing/2014/main" id="{877F72C7-8F4E-BCBE-E769-28058406D610}"/>
              </a:ext>
            </a:extLst>
          </p:cNvPr>
          <p:cNvSpPr txBox="1">
            <a:spLocks noChangeArrowheads="1"/>
          </p:cNvSpPr>
          <p:nvPr/>
        </p:nvSpPr>
        <p:spPr bwMode="auto">
          <a:xfrm>
            <a:off x="3206750" y="6700838"/>
            <a:ext cx="17892713"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33000"/>
              </a:lnSpc>
            </a:pPr>
            <a:r>
              <a:rPr lang="ro-RO" altLang="ro-RO" sz="2400" dirty="0">
                <a:solidFill>
                  <a:srgbClr val="002060"/>
                </a:solidFill>
                <a:ea typeface="Times New Roman" panose="02020603050405020304" pitchFamily="18" charset="0"/>
                <a:cs typeface="Calibri" panose="020F0502020204030204" pitchFamily="34" charset="0"/>
              </a:rPr>
              <a:t>Din acest studiu am selectat și am făcut referire doar la întrebările referitoare la alimentația nesănătoasă și consumul dulciurilor, băuturilor carbogazoase și energizante.</a:t>
            </a:r>
            <a:endParaRPr lang="en-US" altLang="ro-RO" sz="2400" dirty="0">
              <a:solidFill>
                <a:srgbClr val="002060"/>
              </a:solidFill>
              <a:ea typeface="Times New Roman" panose="02020603050405020304" pitchFamily="18" charset="0"/>
              <a:cs typeface="Calibri" panose="020F0502020204030204" pitchFamily="34" charset="0"/>
            </a:endParaRPr>
          </a:p>
          <a:p>
            <a:pPr algn="just">
              <a:lnSpc>
                <a:spcPct val="133000"/>
              </a:lnSpc>
            </a:pPr>
            <a:r>
              <a:rPr lang="en-US" altLang="ro-RO" sz="2400" b="1" dirty="0">
                <a:solidFill>
                  <a:srgbClr val="45B1A9"/>
                </a:solidFill>
                <a:ea typeface="Times New Roman" panose="02020603050405020304" pitchFamily="18" charset="0"/>
                <a:cs typeface="Calibri" panose="020F0502020204030204" pitchFamily="34" charset="0"/>
              </a:rPr>
              <a:t>La </a:t>
            </a:r>
            <a:r>
              <a:rPr lang="en-US" altLang="ro-RO" sz="2400" b="1" dirty="0" err="1">
                <a:solidFill>
                  <a:srgbClr val="45B1A9"/>
                </a:solidFill>
                <a:ea typeface="Times New Roman" panose="02020603050405020304" pitchFamily="18" charset="0"/>
                <a:cs typeface="Calibri" panose="020F0502020204030204" pitchFamily="34" charset="0"/>
              </a:rPr>
              <a:t>nivel</a:t>
            </a:r>
            <a:r>
              <a:rPr lang="en-US" altLang="ro-RO" sz="2400" b="1" dirty="0">
                <a:solidFill>
                  <a:srgbClr val="45B1A9"/>
                </a:solidFill>
                <a:ea typeface="Times New Roman" panose="02020603050405020304" pitchFamily="18" charset="0"/>
                <a:cs typeface="Calibri" panose="020F0502020204030204" pitchFamily="34" charset="0"/>
              </a:rPr>
              <a:t> European 25% </a:t>
            </a:r>
            <a:r>
              <a:rPr lang="en-US" altLang="ro-RO" sz="2400" b="1" dirty="0" err="1">
                <a:solidFill>
                  <a:srgbClr val="45B1A9"/>
                </a:solidFill>
                <a:ea typeface="Times New Roman" panose="02020603050405020304" pitchFamily="18" charset="0"/>
                <a:cs typeface="Calibri" panose="020F0502020204030204" pitchFamily="34" charset="0"/>
              </a:rPr>
              <a:t>dintre</a:t>
            </a:r>
            <a:r>
              <a:rPr lang="en-US" altLang="ro-RO" sz="2400" b="1" dirty="0">
                <a:solidFill>
                  <a:srgbClr val="45B1A9"/>
                </a:solidFill>
                <a:ea typeface="Times New Roman" panose="02020603050405020304" pitchFamily="18" charset="0"/>
                <a:cs typeface="Calibri" panose="020F0502020204030204" pitchFamily="34" charset="0"/>
              </a:rPr>
              <a:t> </a:t>
            </a:r>
            <a:r>
              <a:rPr lang="en-US" altLang="ro-RO" sz="2400" b="1" dirty="0" err="1">
                <a:solidFill>
                  <a:srgbClr val="45B1A9"/>
                </a:solidFill>
                <a:ea typeface="Times New Roman" panose="02020603050405020304" pitchFamily="18" charset="0"/>
                <a:cs typeface="Calibri" panose="020F0502020204030204" pitchFamily="34" charset="0"/>
              </a:rPr>
              <a:t>adolescen</a:t>
            </a:r>
            <a:r>
              <a:rPr lang="ro-RO" altLang="ro-RO" sz="2400" b="1" dirty="0">
                <a:solidFill>
                  <a:srgbClr val="45B1A9"/>
                </a:solidFill>
                <a:ea typeface="Times New Roman" panose="02020603050405020304" pitchFamily="18" charset="0"/>
                <a:cs typeface="Calibri" panose="020F0502020204030204" pitchFamily="34" charset="0"/>
              </a:rPr>
              <a:t>ți</a:t>
            </a:r>
            <a:r>
              <a:rPr lang="en-US" altLang="ro-RO" sz="2400" b="1" dirty="0">
                <a:solidFill>
                  <a:srgbClr val="45B1A9"/>
                </a:solidFill>
                <a:ea typeface="Times New Roman" panose="02020603050405020304" pitchFamily="18" charset="0"/>
                <a:cs typeface="Calibri" panose="020F0502020204030204" pitchFamily="34" charset="0"/>
              </a:rPr>
              <a:t> </a:t>
            </a:r>
            <a:r>
              <a:rPr lang="en-US" altLang="ro-RO" sz="2400" b="1" dirty="0" err="1">
                <a:solidFill>
                  <a:srgbClr val="45B1A9"/>
                </a:solidFill>
                <a:ea typeface="Times New Roman" panose="02020603050405020304" pitchFamily="18" charset="0"/>
                <a:cs typeface="Calibri" panose="020F0502020204030204" pitchFamily="34" charset="0"/>
              </a:rPr>
              <a:t>consum</a:t>
            </a:r>
            <a:r>
              <a:rPr lang="ro-RO" altLang="ro-RO" sz="2400" b="1" dirty="0">
                <a:solidFill>
                  <a:srgbClr val="45B1A9"/>
                </a:solidFill>
                <a:ea typeface="Times New Roman" panose="02020603050405020304" pitchFamily="18" charset="0"/>
                <a:cs typeface="Calibri" panose="020F0502020204030204" pitchFamily="34" charset="0"/>
              </a:rPr>
              <a:t>ă</a:t>
            </a:r>
            <a:r>
              <a:rPr lang="en-US" altLang="ro-RO" sz="2400" b="1" dirty="0">
                <a:solidFill>
                  <a:srgbClr val="45B1A9"/>
                </a:solidFill>
                <a:ea typeface="Times New Roman" panose="02020603050405020304" pitchFamily="18" charset="0"/>
                <a:cs typeface="Calibri" panose="020F0502020204030204" pitchFamily="34" charset="0"/>
              </a:rPr>
              <a:t> </a:t>
            </a:r>
            <a:r>
              <a:rPr lang="en-US" altLang="ro-RO" sz="2400" b="1" dirty="0" err="1">
                <a:solidFill>
                  <a:srgbClr val="45B1A9"/>
                </a:solidFill>
                <a:ea typeface="Times New Roman" panose="02020603050405020304" pitchFamily="18" charset="0"/>
                <a:cs typeface="Calibri" panose="020F0502020204030204" pitchFamily="34" charset="0"/>
              </a:rPr>
              <a:t>zilnic</a:t>
            </a:r>
            <a:r>
              <a:rPr lang="ro-RO" altLang="ro-RO" sz="2400" b="1" dirty="0">
                <a:solidFill>
                  <a:srgbClr val="45B1A9"/>
                </a:solidFill>
                <a:ea typeface="Times New Roman" panose="02020603050405020304" pitchFamily="18" charset="0"/>
                <a:cs typeface="Calibri" panose="020F0502020204030204" pitchFamily="34" charset="0"/>
              </a:rPr>
              <a:t> dulciuri, ciocolată:</a:t>
            </a:r>
          </a:p>
          <a:p>
            <a:pPr algn="just">
              <a:lnSpc>
                <a:spcPct val="133000"/>
              </a:lnSpc>
            </a:pPr>
            <a:r>
              <a:rPr lang="ro-RO" altLang="ro-RO" sz="2400" dirty="0">
                <a:solidFill>
                  <a:srgbClr val="002060"/>
                </a:solidFill>
                <a:ea typeface="Times New Roman" panose="02020603050405020304" pitchFamily="18" charset="0"/>
                <a:cs typeface="Calibri" panose="020F0502020204030204" pitchFamily="34" charset="0"/>
              </a:rPr>
              <a:t>-28% dintre fete</a:t>
            </a:r>
          </a:p>
          <a:p>
            <a:pPr algn="just">
              <a:lnSpc>
                <a:spcPct val="133000"/>
              </a:lnSpc>
            </a:pPr>
            <a:r>
              <a:rPr lang="ro-RO" altLang="ro-RO" sz="2400" dirty="0">
                <a:solidFill>
                  <a:srgbClr val="002060"/>
                </a:solidFill>
                <a:ea typeface="Times New Roman" panose="02020603050405020304" pitchFamily="18" charset="0"/>
                <a:cs typeface="Calibri" panose="020F0502020204030204" pitchFamily="34" charset="0"/>
              </a:rPr>
              <a:t>-23% dintre băieți</a:t>
            </a:r>
          </a:p>
          <a:p>
            <a:pPr algn="just">
              <a:lnSpc>
                <a:spcPct val="133000"/>
              </a:lnSpc>
            </a:pPr>
            <a:r>
              <a:rPr lang="ro-RO" altLang="ro-RO" sz="2400" b="1" dirty="0">
                <a:solidFill>
                  <a:srgbClr val="45B1A9"/>
                </a:solidFill>
                <a:ea typeface="Times New Roman" panose="02020603050405020304" pitchFamily="18" charset="0"/>
                <a:cs typeface="Calibri" panose="020F0502020204030204" pitchFamily="34" charset="0"/>
              </a:rPr>
              <a:t>15% dintre aceștia consumă zilnic băuturi răcoritoare îndulcite cu zahăr:</a:t>
            </a:r>
          </a:p>
          <a:p>
            <a:pPr algn="just">
              <a:lnSpc>
                <a:spcPct val="133000"/>
              </a:lnSpc>
            </a:pPr>
            <a:r>
              <a:rPr lang="ro-RO" altLang="ro-RO" sz="2400" dirty="0">
                <a:solidFill>
                  <a:srgbClr val="002060"/>
                </a:solidFill>
                <a:ea typeface="Times New Roman" panose="02020603050405020304" pitchFamily="18" charset="0"/>
                <a:cs typeface="Calibri" panose="020F0502020204030204" pitchFamily="34" charset="0"/>
              </a:rPr>
              <a:t>-14% dintre fete</a:t>
            </a:r>
          </a:p>
          <a:p>
            <a:pPr algn="just">
              <a:lnSpc>
                <a:spcPct val="133000"/>
              </a:lnSpc>
            </a:pPr>
            <a:r>
              <a:rPr lang="ro-RO" altLang="ro-RO" sz="2400" dirty="0">
                <a:solidFill>
                  <a:srgbClr val="002060"/>
                </a:solidFill>
                <a:ea typeface="Times New Roman" panose="02020603050405020304" pitchFamily="18" charset="0"/>
                <a:cs typeface="Calibri" panose="020F0502020204030204" pitchFamily="34" charset="0"/>
              </a:rPr>
              <a:t>-16% dintre băieți</a:t>
            </a:r>
          </a:p>
          <a:p>
            <a:pPr algn="just">
              <a:lnSpc>
                <a:spcPct val="133000"/>
              </a:lnSpc>
            </a:pPr>
            <a:r>
              <a:rPr lang="ro-RO" altLang="ro-RO" sz="2400" b="1" dirty="0">
                <a:solidFill>
                  <a:srgbClr val="45B1A9"/>
                </a:solidFill>
                <a:ea typeface="Times New Roman" panose="02020603050405020304" pitchFamily="18" charset="0"/>
                <a:cs typeface="Calibri" panose="020F0502020204030204" pitchFamily="34" charset="0"/>
              </a:rPr>
              <a:t>23 dintre adolescenți consumă în mod frecvent (săptămânal) băuturi energizante (74% dintre subiecți au vârsta de 16-18 ani).</a:t>
            </a:r>
            <a:endParaRPr lang="en-US" altLang="ro-RO" sz="2400" b="1" dirty="0">
              <a:solidFill>
                <a:srgbClr val="45B1A9"/>
              </a:solidFill>
              <a:ea typeface="Times New Roman" panose="02020603050405020304" pitchFamily="18" charset="0"/>
              <a:cs typeface="Calibri" panose="020F0502020204030204" pitchFamily="34" charset="0"/>
            </a:endParaRPr>
          </a:p>
          <a:p>
            <a:pPr algn="just">
              <a:lnSpc>
                <a:spcPct val="133000"/>
              </a:lnSpc>
            </a:pPr>
            <a:endParaRPr lang="en-US" altLang="ro-RO" dirty="0">
              <a:solidFill>
                <a:srgbClr val="002060"/>
              </a:solidFill>
              <a:ea typeface="DengXian"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0700-024F-A255-90FC-8ED5F853DDB3}"/>
              </a:ext>
            </a:extLst>
          </p:cNvPr>
          <p:cNvSpPr>
            <a:spLocks noGrp="1"/>
          </p:cNvSpPr>
          <p:nvPr>
            <p:ph type="title"/>
          </p:nvPr>
        </p:nvSpPr>
        <p:spPr>
          <a:xfrm>
            <a:off x="3417888" y="274638"/>
            <a:ext cx="9783762" cy="1501775"/>
          </a:xfrm>
        </p:spPr>
        <p:txBody>
          <a:bodyPr/>
          <a:lstStyle/>
          <a:p>
            <a:pPr eaLnBrk="1" hangingPunct="1">
              <a:defRPr/>
            </a:pPr>
            <a:r>
              <a:rPr lang="ro-RO" dirty="0"/>
              <a:t>În România:</a:t>
            </a:r>
            <a:endParaRPr lang="ro-RO" altLang="en-US" dirty="0"/>
          </a:p>
        </p:txBody>
      </p:sp>
      <p:sp>
        <p:nvSpPr>
          <p:cNvPr id="29699" name="Slide Number Placeholder 4">
            <a:extLst>
              <a:ext uri="{FF2B5EF4-FFF2-40B4-BE49-F238E27FC236}">
                <a16:creationId xmlns:a16="http://schemas.microsoft.com/office/drawing/2014/main" id="{E874619D-2415-D7B0-4B5C-4DAF9B80795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CCF8E9D-9DED-4A40-BE44-7450D92A6B62}" type="slidenum">
              <a:rPr lang="ro-RO" altLang="ro-RO">
                <a:solidFill>
                  <a:schemeClr val="bg1"/>
                </a:solidFill>
              </a:rPr>
              <a:pPr/>
              <a:t>11</a:t>
            </a:fld>
            <a:endParaRPr lang="ro-RO" altLang="ro-RO">
              <a:solidFill>
                <a:schemeClr val="bg1"/>
              </a:solidFill>
            </a:endParaRPr>
          </a:p>
        </p:txBody>
      </p:sp>
      <p:sp>
        <p:nvSpPr>
          <p:cNvPr id="29700" name="CasetăText 5">
            <a:extLst>
              <a:ext uri="{FF2B5EF4-FFF2-40B4-BE49-F238E27FC236}">
                <a16:creationId xmlns:a16="http://schemas.microsoft.com/office/drawing/2014/main" id="{623842DF-1FF2-24E6-FB65-60E01F2D48AC}"/>
              </a:ext>
            </a:extLst>
          </p:cNvPr>
          <p:cNvSpPr txBox="1">
            <a:spLocks noChangeArrowheads="1"/>
          </p:cNvSpPr>
          <p:nvPr/>
        </p:nvSpPr>
        <p:spPr bwMode="auto">
          <a:xfrm>
            <a:off x="2325688" y="938213"/>
            <a:ext cx="9407525" cy="1065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Frecvența adolescenților care consumă zilnic sucuri îndulcite cu zahăr este prezentată în figurile următoare. Diferențele de vârstă înregistrate sunt semnificative doar în cazul fetelor. În cazul lor, asistăm la o creștere a consumului zilnic de sucuri la vârsta de 13 ani, consum ce înregistrează o ușoară scădere la categoria celor de 15 ani.</a:t>
            </a: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Consumul băuturilor carbogazoase îndulcite înregistrează o tendință constant descrescătoare în intervalul 2006-2018 </a:t>
            </a:r>
          </a:p>
          <a:p>
            <a:pPr algn="just">
              <a:lnSpc>
                <a:spcPct val="133000"/>
              </a:lnSpc>
            </a:pPr>
            <a:endParaRPr lang="ro-RO" altLang="ro-RO" sz="12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12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1200" dirty="0">
              <a:solidFill>
                <a:srgbClr val="002060"/>
              </a:solidFill>
              <a:ea typeface="DengXian" panose="02010600030101010101" pitchFamily="2" charset="-122"/>
              <a:cs typeface="Calibri" panose="020F0502020204030204" pitchFamily="34" charset="0"/>
            </a:endParaRPr>
          </a:p>
          <a:p>
            <a:pPr algn="just">
              <a:lnSpc>
                <a:spcPct val="133000"/>
              </a:lnSpc>
            </a:pPr>
            <a:endParaRPr lang="ro-RO" altLang="ro-RO" sz="1200" dirty="0">
              <a:solidFill>
                <a:srgbClr val="002060"/>
              </a:solidFill>
              <a:ea typeface="DengXian" panose="02010600030101010101" pitchFamily="2" charset="-122"/>
              <a:cs typeface="Calibri" panose="020F0502020204030204" pitchFamily="34" charset="0"/>
            </a:endParaRPr>
          </a:p>
          <a:p>
            <a:pPr algn="just">
              <a:lnSpc>
                <a:spcPct val="133000"/>
              </a:lnSpc>
            </a:pPr>
            <a:endParaRPr lang="en-US" altLang="ro-RO" sz="1200" dirty="0">
              <a:solidFill>
                <a:srgbClr val="002060"/>
              </a:solidFill>
              <a:ea typeface="DengXian" panose="02010600030101010101" pitchFamily="2" charset="-122"/>
              <a:cs typeface="Times New Roman" panose="02020603050405020304" pitchFamily="18" charset="0"/>
            </a:endParaRPr>
          </a:p>
        </p:txBody>
      </p:sp>
      <p:sp>
        <p:nvSpPr>
          <p:cNvPr id="29701" name="Rectangle 4">
            <a:extLst>
              <a:ext uri="{FF2B5EF4-FFF2-40B4-BE49-F238E27FC236}">
                <a16:creationId xmlns:a16="http://schemas.microsoft.com/office/drawing/2014/main" id="{D8944807-37CB-2F47-FA81-B5A9AAB991FD}"/>
              </a:ext>
            </a:extLst>
          </p:cNvPr>
          <p:cNvSpPr>
            <a:spLocks noChangeArrowheads="1"/>
          </p:cNvSpPr>
          <p:nvPr/>
        </p:nvSpPr>
        <p:spPr bwMode="auto">
          <a:xfrm>
            <a:off x="13898563" y="1441450"/>
            <a:ext cx="9650412"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Datele cu privire la consumul zilnic de băuturi energizante arată că, numărul băieților care consumă zilnic băuturi energizante este mai mare comparativ cu cel al fetelor, cu o creștere odată cu vârsta a acestui comportament. De asemenea, această creștere este mai accentuată în cazul băieților, comparativ cu cea înregistrată la fete.</a:t>
            </a:r>
            <a:endParaRPr lang="en-US" altLang="ro-RO" sz="2400" dirty="0">
              <a:solidFill>
                <a:srgbClr val="002060"/>
              </a:solidFill>
              <a:ea typeface="DengXian" panose="02010600030101010101" pitchFamily="2" charset="-122"/>
              <a:cs typeface="Times New Roman" panose="02020603050405020304" pitchFamily="18" charset="0"/>
            </a:endParaRPr>
          </a:p>
        </p:txBody>
      </p:sp>
      <p:pic>
        <p:nvPicPr>
          <p:cNvPr id="29702" name="Imagine 1">
            <a:extLst>
              <a:ext uri="{FF2B5EF4-FFF2-40B4-BE49-F238E27FC236}">
                <a16:creationId xmlns:a16="http://schemas.microsoft.com/office/drawing/2014/main" id="{AE8A8DF2-059C-1F94-6B42-97B4AFA79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798" t="51683" r="23126" b="14459"/>
          <a:stretch>
            <a:fillRect/>
          </a:stretch>
        </p:blipFill>
        <p:spPr bwMode="auto">
          <a:xfrm>
            <a:off x="2325688" y="4792663"/>
            <a:ext cx="94075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Imagine 1">
            <a:extLst>
              <a:ext uri="{FF2B5EF4-FFF2-40B4-BE49-F238E27FC236}">
                <a16:creationId xmlns:a16="http://schemas.microsoft.com/office/drawing/2014/main" id="{A6243796-CF4C-1156-A871-459E9C213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589" t="49904" r="23326" b="18515"/>
          <a:stretch>
            <a:fillRect/>
          </a:stretch>
        </p:blipFill>
        <p:spPr bwMode="auto">
          <a:xfrm>
            <a:off x="2278063" y="10237788"/>
            <a:ext cx="9501187"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ine 1">
            <a:extLst>
              <a:ext uri="{FF2B5EF4-FFF2-40B4-BE49-F238E27FC236}">
                <a16:creationId xmlns:a16="http://schemas.microsoft.com/office/drawing/2014/main" id="{00CED41E-0DB8-8C79-2B9A-2147E66C9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708" t="45357" r="22420" b="24232"/>
          <a:stretch>
            <a:fillRect/>
          </a:stretch>
        </p:blipFill>
        <p:spPr bwMode="auto">
          <a:xfrm>
            <a:off x="14231938" y="5529263"/>
            <a:ext cx="947896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4">
            <a:extLst>
              <a:ext uri="{FF2B5EF4-FFF2-40B4-BE49-F238E27FC236}">
                <a16:creationId xmlns:a16="http://schemas.microsoft.com/office/drawing/2014/main" id="{A4F7E14D-C4FC-850E-B6C0-3DAF6E534A90}"/>
              </a:ext>
            </a:extLst>
          </p:cNvPr>
          <p:cNvSpPr>
            <a:spLocks noChangeArrowheads="1"/>
          </p:cNvSpPr>
          <p:nvPr/>
        </p:nvSpPr>
        <p:spPr bwMode="auto">
          <a:xfrm>
            <a:off x="2325688" y="3805238"/>
            <a:ext cx="90551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28600">
              <a:lnSpc>
                <a:spcPct val="90000"/>
              </a:lnSpc>
              <a:spcBef>
                <a:spcPts val="2000"/>
              </a:spcBef>
              <a:buFont typeface="Arial" panose="020B0604020202020204" pitchFamily="34" charset="0"/>
              <a:defRPr sz="56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8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40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9pPr>
          </a:lstStyle>
          <a:p>
            <a:pPr defTabSz="914400">
              <a:lnSpc>
                <a:spcPct val="100000"/>
              </a:lnSpc>
              <a:spcBef>
                <a:spcPct val="0"/>
              </a:spcBef>
              <a:buFontTx/>
              <a:buNone/>
            </a:pPr>
            <a:r>
              <a:rPr lang="ro-RO" altLang="zh-CN" sz="2400" dirty="0">
                <a:solidFill>
                  <a:schemeClr val="tx1">
                    <a:lumMod val="50000"/>
                  </a:schemeClr>
                </a:solidFill>
                <a:ea typeface="DengXian" panose="02010600030101010101" pitchFamily="2" charset="-122"/>
                <a:cs typeface="Calibri" panose="020F0502020204030204" pitchFamily="34" charset="0"/>
              </a:rPr>
              <a:t>Procentul adolescenților care consumă zilnic băuturi carbogazoase îndulcite</a:t>
            </a:r>
            <a:endParaRPr lang="en-US" altLang="zh-CN" sz="1800" dirty="0">
              <a:solidFill>
                <a:schemeClr val="tx1">
                  <a:lumMod val="50000"/>
                </a:schemeClr>
              </a:solidFill>
              <a:latin typeface="Arial" panose="020B0604020202020204" pitchFamily="34" charset="0"/>
              <a:cs typeface="Calibri" panose="020F0502020204030204" pitchFamily="34" charset="0"/>
            </a:endParaRPr>
          </a:p>
        </p:txBody>
      </p:sp>
      <p:sp>
        <p:nvSpPr>
          <p:cNvPr id="29706" name="Rectangle 8">
            <a:extLst>
              <a:ext uri="{FF2B5EF4-FFF2-40B4-BE49-F238E27FC236}">
                <a16:creationId xmlns:a16="http://schemas.microsoft.com/office/drawing/2014/main" id="{ED4D1E2E-60DE-D3A0-BD52-5C61D0BC6CE7}"/>
              </a:ext>
            </a:extLst>
          </p:cNvPr>
          <p:cNvSpPr>
            <a:spLocks noChangeArrowheads="1"/>
          </p:cNvSpPr>
          <p:nvPr/>
        </p:nvSpPr>
        <p:spPr bwMode="auto">
          <a:xfrm>
            <a:off x="1931988" y="12790488"/>
            <a:ext cx="11269662"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nSpc>
                <a:spcPct val="90000"/>
              </a:lnSpc>
              <a:spcBef>
                <a:spcPts val="2000"/>
              </a:spcBef>
              <a:buFont typeface="Arial" panose="020B0604020202020204" pitchFamily="34" charset="0"/>
              <a:defRPr sz="56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8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40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9pPr>
          </a:lstStyle>
          <a:p>
            <a:pPr defTabSz="914400">
              <a:lnSpc>
                <a:spcPct val="100000"/>
              </a:lnSpc>
              <a:spcBef>
                <a:spcPct val="0"/>
              </a:spcBef>
              <a:buFontTx/>
              <a:buNone/>
            </a:pPr>
            <a:r>
              <a:rPr lang="ro-RO" altLang="zh-CN" sz="2400" dirty="0">
                <a:solidFill>
                  <a:schemeClr val="tx1">
                    <a:lumMod val="50000"/>
                  </a:schemeClr>
                </a:solidFill>
                <a:ea typeface="DengXian" panose="02010600030101010101" pitchFamily="2" charset="-122"/>
                <a:cs typeface="Calibri" panose="020F0502020204030204" pitchFamily="34" charset="0"/>
              </a:rPr>
              <a:t>Procentul adolescenților care consumă zilnic sucuri carbogazoase îndulcite (2006-2018)</a:t>
            </a:r>
            <a:endParaRPr lang="en-US" altLang="zh-CN" sz="2400" dirty="0">
              <a:solidFill>
                <a:schemeClr val="tx1">
                  <a:lumMod val="50000"/>
                </a:schemeClr>
              </a:solidFill>
              <a:cs typeface="Calibri" panose="020F0502020204030204" pitchFamily="34" charset="0"/>
            </a:endParaRPr>
          </a:p>
          <a:p>
            <a:pPr defTabSz="914400">
              <a:lnSpc>
                <a:spcPct val="100000"/>
              </a:lnSpc>
              <a:spcBef>
                <a:spcPct val="0"/>
              </a:spcBef>
              <a:buFontTx/>
              <a:buNone/>
            </a:pPr>
            <a:endParaRPr lang="en-US" altLang="zh-CN" sz="1800" dirty="0">
              <a:latin typeface="Arial" panose="020B0604020202020204" pitchFamily="34" charset="0"/>
              <a:cs typeface="Calibri" panose="020F0502020204030204" pitchFamily="34" charset="0"/>
            </a:endParaRPr>
          </a:p>
        </p:txBody>
      </p:sp>
      <p:sp>
        <p:nvSpPr>
          <p:cNvPr id="29707" name="Rectangle 14">
            <a:extLst>
              <a:ext uri="{FF2B5EF4-FFF2-40B4-BE49-F238E27FC236}">
                <a16:creationId xmlns:a16="http://schemas.microsoft.com/office/drawing/2014/main" id="{C17A8089-96D8-FF29-ED90-C35933AE765B}"/>
              </a:ext>
            </a:extLst>
          </p:cNvPr>
          <p:cNvSpPr>
            <a:spLocks noChangeArrowheads="1"/>
          </p:cNvSpPr>
          <p:nvPr/>
        </p:nvSpPr>
        <p:spPr bwMode="auto">
          <a:xfrm>
            <a:off x="13663613" y="4792663"/>
            <a:ext cx="84629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228600">
              <a:lnSpc>
                <a:spcPct val="90000"/>
              </a:lnSpc>
              <a:spcBef>
                <a:spcPts val="2000"/>
              </a:spcBef>
              <a:buFont typeface="Arial" panose="020B0604020202020204" pitchFamily="34" charset="0"/>
              <a:defRPr sz="56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8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40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9pPr>
          </a:lstStyle>
          <a:p>
            <a:pPr defTabSz="914400">
              <a:lnSpc>
                <a:spcPct val="100000"/>
              </a:lnSpc>
              <a:spcBef>
                <a:spcPct val="0"/>
              </a:spcBef>
              <a:buFontTx/>
              <a:buNone/>
            </a:pPr>
            <a:r>
              <a:rPr lang="ro-RO" altLang="zh-CN" sz="2400" dirty="0">
                <a:solidFill>
                  <a:srgbClr val="002060"/>
                </a:solidFill>
                <a:ea typeface="DengXian" panose="02010600030101010101" pitchFamily="2" charset="-122"/>
                <a:cs typeface="Calibri" panose="020F0502020204030204" pitchFamily="34" charset="0"/>
              </a:rPr>
              <a:t>Procentul adolescenților care consumă zilnic băuturi energizante</a:t>
            </a:r>
            <a:endParaRPr lang="en-US" altLang="zh-CN" sz="2400" dirty="0">
              <a:solidFill>
                <a:srgbClr val="002060"/>
              </a:solidFill>
              <a:latin typeface="Arial" panose="020B0604020202020204" pitchFamily="34" charset="0"/>
              <a:cs typeface="Calibri" panose="020F0502020204030204" pitchFamily="34" charset="0"/>
            </a:endParaRPr>
          </a:p>
          <a:p>
            <a:pPr defTabSz="914400">
              <a:lnSpc>
                <a:spcPct val="100000"/>
              </a:lnSpc>
              <a:spcBef>
                <a:spcPct val="0"/>
              </a:spcBef>
              <a:buFontTx/>
              <a:buNone/>
            </a:pPr>
            <a:endParaRPr lang="en-US" altLang="zh-CN" sz="2400" dirty="0">
              <a:solidFill>
                <a:srgbClr val="002060"/>
              </a:solidFill>
              <a:latin typeface="Arial" panose="020B060402020202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7CB0-3F03-3F61-373F-0C32D30BD9D7}"/>
              </a:ext>
            </a:extLst>
          </p:cNvPr>
          <p:cNvSpPr>
            <a:spLocks noGrp="1"/>
          </p:cNvSpPr>
          <p:nvPr>
            <p:ph type="title"/>
          </p:nvPr>
        </p:nvSpPr>
        <p:spPr>
          <a:xfrm>
            <a:off x="2824163" y="361950"/>
            <a:ext cx="16443325" cy="2833688"/>
          </a:xfrm>
        </p:spPr>
        <p:txBody>
          <a:bodyPr/>
          <a:lstStyle/>
          <a:p>
            <a:pPr algn="just" eaLnBrk="1" hangingPunct="1">
              <a:defRPr/>
            </a:pPr>
            <a:r>
              <a:rPr lang="ro-RO" altLang="ro-RO" dirty="0"/>
              <a:t>Temă:</a:t>
            </a:r>
            <a:br>
              <a:rPr lang="ro-RO" altLang="ro-RO" dirty="0"/>
            </a:br>
            <a:br>
              <a:rPr lang="ro-RO" altLang="ro-RO" dirty="0"/>
            </a:br>
            <a:endParaRPr lang="ro-RO" altLang="en-US" dirty="0"/>
          </a:p>
        </p:txBody>
      </p:sp>
      <p:sp>
        <p:nvSpPr>
          <p:cNvPr id="30723" name="Slide Number Placeholder 2">
            <a:extLst>
              <a:ext uri="{FF2B5EF4-FFF2-40B4-BE49-F238E27FC236}">
                <a16:creationId xmlns:a16="http://schemas.microsoft.com/office/drawing/2014/main" id="{68E9663D-341F-10AD-6528-91F3636D7A7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5FE374-5082-4EA2-968E-2E6E35CCC4A3}" type="slidenum">
              <a:rPr lang="ro-RO" altLang="ro-RO">
                <a:solidFill>
                  <a:schemeClr val="bg1"/>
                </a:solidFill>
              </a:rPr>
              <a:pPr/>
              <a:t>12</a:t>
            </a:fld>
            <a:endParaRPr lang="ro-RO" altLang="ro-RO">
              <a:solidFill>
                <a:schemeClr val="bg1"/>
              </a:solidFill>
            </a:endParaRPr>
          </a:p>
        </p:txBody>
      </p:sp>
      <p:sp>
        <p:nvSpPr>
          <p:cNvPr id="30724" name="CasetăText 8">
            <a:extLst>
              <a:ext uri="{FF2B5EF4-FFF2-40B4-BE49-F238E27FC236}">
                <a16:creationId xmlns:a16="http://schemas.microsoft.com/office/drawing/2014/main" id="{5E54C946-5029-E720-1997-D0A2191F8B22}"/>
              </a:ext>
            </a:extLst>
          </p:cNvPr>
          <p:cNvSpPr txBox="1">
            <a:spLocks noChangeArrowheads="1"/>
          </p:cNvSpPr>
          <p:nvPr/>
        </p:nvSpPr>
        <p:spPr bwMode="auto">
          <a:xfrm>
            <a:off x="12045950" y="6931025"/>
            <a:ext cx="6094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1pPr>
            <a:lvl2pPr marL="742950" indent="-28575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2pPr>
            <a:lvl3pPr marL="11430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3pPr>
            <a:lvl4pPr marL="16002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4pPr>
            <a:lvl5pPr marL="20574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9pPr>
          </a:lstStyle>
          <a:p>
            <a:pPr algn="ctr" hangingPunct="1"/>
            <a:r>
              <a:rPr lang="ro-RO" altLang="ro-RO" b="1">
                <a:solidFill>
                  <a:srgbClr val="16537F"/>
                </a:solidFill>
                <a:latin typeface="Gabriola" panose="04040605051002020D02" pitchFamily="82" charset="0"/>
                <a:ea typeface="GungsuhChe" panose="02030609000101010101" pitchFamily="49" charset="-127"/>
              </a:rPr>
              <a:t>:</a:t>
            </a:r>
          </a:p>
        </p:txBody>
      </p:sp>
      <p:sp>
        <p:nvSpPr>
          <p:cNvPr id="8" name="CasetăText 9">
            <a:extLst>
              <a:ext uri="{FF2B5EF4-FFF2-40B4-BE49-F238E27FC236}">
                <a16:creationId xmlns:a16="http://schemas.microsoft.com/office/drawing/2014/main" id="{8943712C-12B7-8639-E694-6599B4496398}"/>
              </a:ext>
            </a:extLst>
          </p:cNvPr>
          <p:cNvSpPr txBox="1"/>
          <p:nvPr/>
        </p:nvSpPr>
        <p:spPr>
          <a:xfrm>
            <a:off x="11369675" y="7799388"/>
            <a:ext cx="6994525" cy="369887"/>
          </a:xfrm>
          <a:prstGeom prst="rect">
            <a:avLst/>
          </a:prstGeom>
          <a:noFill/>
        </p:spPr>
        <p:txBody>
          <a:bodyPr>
            <a:spAutoFit/>
          </a:bodyPr>
          <a:lstStyle/>
          <a:p>
            <a:pPr algn="ctr">
              <a:defRPr/>
            </a:pPr>
            <a:r>
              <a:rPr lang="ro-RO" b="1" kern="1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kern="100" dirty="0">
              <a:ea typeface="Calibri" panose="020F0502020204030204" pitchFamily="34" charset="0"/>
              <a:cs typeface="Times New Roman" panose="02020603050405020304" pitchFamily="18" charset="0"/>
            </a:endParaRPr>
          </a:p>
        </p:txBody>
      </p:sp>
      <p:sp>
        <p:nvSpPr>
          <p:cNvPr id="30726" name="Title 1">
            <a:extLst>
              <a:ext uri="{FF2B5EF4-FFF2-40B4-BE49-F238E27FC236}">
                <a16:creationId xmlns:a16="http://schemas.microsoft.com/office/drawing/2014/main" id="{363B0D5B-0EF4-0D64-29D4-9EC7B734BAAE}"/>
              </a:ext>
            </a:extLst>
          </p:cNvPr>
          <p:cNvSpPr txBox="1">
            <a:spLocks/>
          </p:cNvSpPr>
          <p:nvPr/>
        </p:nvSpPr>
        <p:spPr bwMode="auto">
          <a:xfrm>
            <a:off x="9010650" y="4843463"/>
            <a:ext cx="13088938"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lnSpc>
                <a:spcPct val="90000"/>
              </a:lnSpc>
              <a:spcBef>
                <a:spcPts val="2000"/>
              </a:spcBef>
              <a:buFont typeface="Arial" panose="020B0604020202020204" pitchFamily="34" charset="0"/>
              <a:defRPr sz="5600">
                <a:solidFill>
                  <a:schemeClr val="tx1"/>
                </a:solidFill>
                <a:latin typeface="Calibri" panose="020F0502020204030204" pitchFamily="34" charset="0"/>
              </a:defRPr>
            </a:lvl1pPr>
            <a:lvl2pPr marL="742950" indent="-285750" defTabSz="1828800">
              <a:lnSpc>
                <a:spcPct val="90000"/>
              </a:lnSpc>
              <a:spcBef>
                <a:spcPts val="1000"/>
              </a:spcBef>
              <a:buFont typeface="Arial" panose="020B0604020202020204" pitchFamily="34" charset="0"/>
              <a:defRPr sz="4800">
                <a:solidFill>
                  <a:schemeClr val="tx1"/>
                </a:solidFill>
                <a:latin typeface="Calibri" panose="020F0502020204030204" pitchFamily="34" charset="0"/>
              </a:defRPr>
            </a:lvl2pPr>
            <a:lvl3pPr marL="1143000" indent="-228600" defTabSz="1828800">
              <a:lnSpc>
                <a:spcPct val="90000"/>
              </a:lnSpc>
              <a:spcBef>
                <a:spcPts val="1000"/>
              </a:spcBef>
              <a:buFont typeface="Arial" panose="020B0604020202020204" pitchFamily="34" charset="0"/>
              <a:defRPr sz="4000">
                <a:solidFill>
                  <a:schemeClr val="tx1"/>
                </a:solidFill>
                <a:latin typeface="Calibri" panose="020F0502020204030204" pitchFamily="34" charset="0"/>
              </a:defRPr>
            </a:lvl3pPr>
            <a:lvl4pPr marL="1600200" indent="-228600" defTabSz="1828800">
              <a:lnSpc>
                <a:spcPct val="90000"/>
              </a:lnSpc>
              <a:spcBef>
                <a:spcPts val="1000"/>
              </a:spcBef>
              <a:buFont typeface="Arial" panose="020B0604020202020204" pitchFamily="34" charset="0"/>
              <a:defRPr sz="3600">
                <a:solidFill>
                  <a:schemeClr val="tx1"/>
                </a:solidFill>
                <a:latin typeface="Calibri" panose="020F0502020204030204" pitchFamily="34" charset="0"/>
              </a:defRPr>
            </a:lvl4pPr>
            <a:lvl5pPr marL="2057400" indent="-228600" defTabSz="1828800">
              <a:lnSpc>
                <a:spcPct val="90000"/>
              </a:lnSpc>
              <a:spcBef>
                <a:spcPts val="1000"/>
              </a:spcBef>
              <a:buFont typeface="Arial" panose="020B0604020202020204" pitchFamily="34" charset="0"/>
              <a:defRPr sz="3600">
                <a:solidFill>
                  <a:schemeClr val="tx1"/>
                </a:solidFill>
                <a:latin typeface="Calibri" panose="020F0502020204030204" pitchFamily="34" charset="0"/>
              </a:defRPr>
            </a:lvl5pPr>
            <a:lvl6pPr marL="25146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6pPr>
            <a:lvl7pPr marL="29718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7pPr>
            <a:lvl8pPr marL="34290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8pPr>
            <a:lvl9pPr marL="38862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9pPr>
          </a:lstStyle>
          <a:p>
            <a:pPr eaLnBrk="1" hangingPunct="1">
              <a:spcBef>
                <a:spcPct val="0"/>
              </a:spcBef>
              <a:buFontTx/>
              <a:buNone/>
            </a:pPr>
            <a:r>
              <a:rPr lang="ro-RO" altLang="ro-RO" sz="6600" b="1" dirty="0">
                <a:solidFill>
                  <a:srgbClr val="0070C0"/>
                </a:solidFill>
                <a:ea typeface="GungsuhChe" panose="02030609000101010101" pitchFamily="49" charset="-127"/>
              </a:rPr>
              <a:t>Grupuri țintă</a:t>
            </a:r>
            <a:r>
              <a:rPr lang="ro-RO" altLang="ro-RO" sz="6600" b="1" dirty="0">
                <a:solidFill>
                  <a:srgbClr val="0070C0"/>
                </a:solidFill>
              </a:rPr>
              <a:t>:</a:t>
            </a:r>
          </a:p>
          <a:p>
            <a:pPr marL="571500" indent="-571500" eaLnBrk="1" hangingPunct="1">
              <a:spcBef>
                <a:spcPct val="0"/>
              </a:spcBef>
              <a:buFont typeface="Wingdings" panose="05000000000000000000" pitchFamily="2" charset="2"/>
              <a:buChar char="§"/>
            </a:pPr>
            <a:r>
              <a:rPr lang="ro-RO" altLang="ro-RO" sz="3600" b="1" dirty="0">
                <a:solidFill>
                  <a:srgbClr val="0070C0"/>
                </a:solidFill>
                <a:ea typeface="Calibri" panose="020F0502020204030204" pitchFamily="34" charset="0"/>
                <a:cs typeface="Times New Roman" panose="02020603050405020304" pitchFamily="18" charset="0"/>
              </a:rPr>
              <a:t>Copiii din ciclul gimnazial (preșcolari, adolescenți) din grupa de vârstă 12-15 ani, </a:t>
            </a:r>
          </a:p>
          <a:p>
            <a:pPr marL="571500" indent="-571500" eaLnBrk="1" hangingPunct="1">
              <a:spcBef>
                <a:spcPct val="0"/>
              </a:spcBef>
              <a:buFont typeface="Wingdings" panose="05000000000000000000" pitchFamily="2" charset="2"/>
              <a:buChar char="§"/>
            </a:pPr>
            <a:r>
              <a:rPr lang="ro-RO" altLang="ro-RO" sz="3600" b="1" dirty="0">
                <a:solidFill>
                  <a:srgbClr val="0070C0"/>
                </a:solidFill>
                <a:ea typeface="Calibri" panose="020F0502020204030204" pitchFamily="34" charset="0"/>
                <a:cs typeface="Times New Roman" panose="02020603050405020304" pitchFamily="18" charset="0"/>
              </a:rPr>
              <a:t>și părinții acestora.</a:t>
            </a:r>
            <a:br>
              <a:rPr lang="en-US" altLang="ro-RO" sz="6600" b="1" dirty="0">
                <a:solidFill>
                  <a:srgbClr val="0070C0"/>
                </a:solidFill>
                <a:ea typeface="DengXian" panose="02010600030101010101" pitchFamily="2" charset="-122"/>
                <a:cs typeface="Times New Roman" panose="02020603050405020304" pitchFamily="18" charset="0"/>
              </a:rPr>
            </a:br>
            <a:endParaRPr lang="ro-RO" altLang="en-US" sz="6600" b="1" dirty="0">
              <a:solidFill>
                <a:srgbClr val="0070C0"/>
              </a:solidFill>
            </a:endParaRPr>
          </a:p>
        </p:txBody>
      </p:sp>
      <p:sp>
        <p:nvSpPr>
          <p:cNvPr id="30727" name="Title 1">
            <a:extLst>
              <a:ext uri="{FF2B5EF4-FFF2-40B4-BE49-F238E27FC236}">
                <a16:creationId xmlns:a16="http://schemas.microsoft.com/office/drawing/2014/main" id="{1D3C56E9-5F73-83CA-2EBA-3B1111ACAC0E}"/>
              </a:ext>
            </a:extLst>
          </p:cNvPr>
          <p:cNvSpPr txBox="1">
            <a:spLocks/>
          </p:cNvSpPr>
          <p:nvPr/>
        </p:nvSpPr>
        <p:spPr bwMode="auto">
          <a:xfrm>
            <a:off x="9010650" y="9388475"/>
            <a:ext cx="13708063"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lnSpc>
                <a:spcPct val="90000"/>
              </a:lnSpc>
              <a:spcBef>
                <a:spcPts val="2000"/>
              </a:spcBef>
              <a:buFont typeface="Arial" panose="020B0604020202020204" pitchFamily="34" charset="0"/>
              <a:defRPr sz="5600">
                <a:solidFill>
                  <a:schemeClr val="tx1"/>
                </a:solidFill>
                <a:latin typeface="Calibri" panose="020F0502020204030204" pitchFamily="34" charset="0"/>
              </a:defRPr>
            </a:lvl1pPr>
            <a:lvl2pPr marL="742950" indent="-285750" defTabSz="1828800">
              <a:lnSpc>
                <a:spcPct val="90000"/>
              </a:lnSpc>
              <a:spcBef>
                <a:spcPts val="1000"/>
              </a:spcBef>
              <a:buFont typeface="Arial" panose="020B0604020202020204" pitchFamily="34" charset="0"/>
              <a:defRPr sz="4800">
                <a:solidFill>
                  <a:schemeClr val="tx1"/>
                </a:solidFill>
                <a:latin typeface="Calibri" panose="020F0502020204030204" pitchFamily="34" charset="0"/>
              </a:defRPr>
            </a:lvl2pPr>
            <a:lvl3pPr marL="1143000" indent="-228600" defTabSz="1828800">
              <a:lnSpc>
                <a:spcPct val="90000"/>
              </a:lnSpc>
              <a:spcBef>
                <a:spcPts val="1000"/>
              </a:spcBef>
              <a:buFont typeface="Arial" panose="020B0604020202020204" pitchFamily="34" charset="0"/>
              <a:defRPr sz="4000">
                <a:solidFill>
                  <a:schemeClr val="tx1"/>
                </a:solidFill>
                <a:latin typeface="Calibri" panose="020F0502020204030204" pitchFamily="34" charset="0"/>
              </a:defRPr>
            </a:lvl3pPr>
            <a:lvl4pPr marL="1600200" indent="-228600" defTabSz="1828800">
              <a:lnSpc>
                <a:spcPct val="90000"/>
              </a:lnSpc>
              <a:spcBef>
                <a:spcPts val="1000"/>
              </a:spcBef>
              <a:buFont typeface="Arial" panose="020B0604020202020204" pitchFamily="34" charset="0"/>
              <a:defRPr sz="3600">
                <a:solidFill>
                  <a:schemeClr val="tx1"/>
                </a:solidFill>
                <a:latin typeface="Calibri" panose="020F0502020204030204" pitchFamily="34" charset="0"/>
              </a:defRPr>
            </a:lvl4pPr>
            <a:lvl5pPr marL="2057400" indent="-228600" defTabSz="1828800">
              <a:lnSpc>
                <a:spcPct val="90000"/>
              </a:lnSpc>
              <a:spcBef>
                <a:spcPts val="1000"/>
              </a:spcBef>
              <a:buFont typeface="Arial" panose="020B0604020202020204" pitchFamily="34" charset="0"/>
              <a:defRPr sz="3600">
                <a:solidFill>
                  <a:schemeClr val="tx1"/>
                </a:solidFill>
                <a:latin typeface="Calibri" panose="020F0502020204030204" pitchFamily="34" charset="0"/>
              </a:defRPr>
            </a:lvl5pPr>
            <a:lvl6pPr marL="25146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6pPr>
            <a:lvl7pPr marL="29718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7pPr>
            <a:lvl8pPr marL="34290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8pPr>
            <a:lvl9pPr marL="3886200" indent="-228600" defTabSz="18288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9pPr>
          </a:lstStyle>
          <a:p>
            <a:pPr eaLnBrk="1" hangingPunct="1">
              <a:spcBef>
                <a:spcPct val="0"/>
              </a:spcBef>
              <a:buFontTx/>
              <a:buNone/>
            </a:pPr>
            <a:r>
              <a:rPr lang="ro-RO" altLang="ro-RO" sz="6600" b="1" dirty="0">
                <a:solidFill>
                  <a:srgbClr val="45B1A9"/>
                </a:solidFill>
                <a:ea typeface="GungsuhChe" panose="02030609000101010101" pitchFamily="49" charset="-127"/>
              </a:rPr>
              <a:t>Sloganul campaniei:</a:t>
            </a:r>
          </a:p>
          <a:p>
            <a:pPr eaLnBrk="1" hangingPunct="1">
              <a:spcBef>
                <a:spcPct val="0"/>
              </a:spcBef>
              <a:buFontTx/>
              <a:buNone/>
            </a:pPr>
            <a:endParaRPr lang="ro-RO" altLang="ro-RO" sz="6600" b="1" dirty="0">
              <a:solidFill>
                <a:srgbClr val="45B1A9"/>
              </a:solidFill>
              <a:ea typeface="GungsuhChe" panose="02030609000101010101" pitchFamily="49" charset="-127"/>
            </a:endParaRPr>
          </a:p>
          <a:p>
            <a:pPr eaLnBrk="1" hangingPunct="1">
              <a:spcBef>
                <a:spcPct val="0"/>
              </a:spcBef>
              <a:buFontTx/>
              <a:buNone/>
            </a:pPr>
            <a:r>
              <a:rPr lang="en-US" altLang="ro-RO" sz="3600" b="1" dirty="0">
                <a:solidFill>
                  <a:srgbClr val="45B1A9"/>
                </a:solidFill>
                <a:cs typeface="Times New Roman" panose="02020603050405020304" pitchFamily="18" charset="0"/>
              </a:rPr>
              <a:t>“</a:t>
            </a:r>
            <a:r>
              <a:rPr lang="ro-RO" altLang="ro-RO" sz="3600" b="1" dirty="0">
                <a:solidFill>
                  <a:srgbClr val="45B1A9"/>
                </a:solidFill>
                <a:cs typeface="Times New Roman" panose="02020603050405020304" pitchFamily="18" charset="0"/>
              </a:rPr>
              <a:t>ALEGE INTELIGENT, MĂNÂCĂ SĂNĂTOS!</a:t>
            </a:r>
            <a:r>
              <a:rPr lang="en-US" altLang="ro-RO" sz="3600" b="1" dirty="0">
                <a:solidFill>
                  <a:srgbClr val="45B1A9"/>
                </a:solidFill>
                <a:cs typeface="Times New Roman" panose="02020603050405020304" pitchFamily="18" charset="0"/>
              </a:rPr>
              <a:t>”</a:t>
            </a:r>
          </a:p>
          <a:p>
            <a:pPr eaLnBrk="1" hangingPunct="1">
              <a:spcBef>
                <a:spcPct val="0"/>
              </a:spcBef>
              <a:buFontTx/>
              <a:buNone/>
            </a:pPr>
            <a:br>
              <a:rPr lang="en-US" altLang="ro-RO" sz="6600" b="1" dirty="0">
                <a:solidFill>
                  <a:srgbClr val="0070C0"/>
                </a:solidFill>
                <a:ea typeface="DengXian" panose="02010600030101010101" pitchFamily="2" charset="-122"/>
                <a:cs typeface="Times New Roman" panose="02020603050405020304" pitchFamily="18" charset="0"/>
              </a:rPr>
            </a:br>
            <a:endParaRPr lang="ro-RO" altLang="en-US" sz="6600" b="1" dirty="0">
              <a:solidFill>
                <a:schemeClr val="tx2"/>
              </a:solidFill>
            </a:endParaRPr>
          </a:p>
        </p:txBody>
      </p:sp>
      <p:pic>
        <p:nvPicPr>
          <p:cNvPr id="30728" name="Picture 14" descr="TricksfuerGemuese_5-am-Tag">
            <a:extLst>
              <a:ext uri="{FF2B5EF4-FFF2-40B4-BE49-F238E27FC236}">
                <a16:creationId xmlns:a16="http://schemas.microsoft.com/office/drawing/2014/main" id="{1FFDAFFB-A5E2-AD79-E7DC-A422B9B54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7115175"/>
            <a:ext cx="5740400"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5C93DDA-1365-6072-A513-E49902354CA3}"/>
              </a:ext>
            </a:extLst>
          </p:cNvPr>
          <p:cNvSpPr txBox="1"/>
          <p:nvPr/>
        </p:nvSpPr>
        <p:spPr>
          <a:xfrm>
            <a:off x="2904032" y="1983371"/>
            <a:ext cx="19541900" cy="2599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just" defTabSz="1828800" eaLnBrk="1" hangingPunct="1">
              <a:lnSpc>
                <a:spcPct val="90000"/>
              </a:lnSpc>
              <a:defRPr sz="6600" b="1">
                <a:solidFill>
                  <a:schemeClr val="tx2"/>
                </a:solidFill>
                <a:latin typeface="+mn-lt"/>
                <a:ea typeface="+mj-ea"/>
                <a:cs typeface="+mj-cs"/>
              </a:defRPr>
            </a:lvl1pPr>
            <a:lvl2pPr defTabSz="1828800">
              <a:lnSpc>
                <a:spcPct val="90000"/>
              </a:lnSpc>
              <a:defRPr sz="8800" b="1">
                <a:solidFill>
                  <a:schemeClr val="tx2"/>
                </a:solidFill>
              </a:defRPr>
            </a:lvl2pPr>
            <a:lvl3pPr defTabSz="1828800">
              <a:lnSpc>
                <a:spcPct val="90000"/>
              </a:lnSpc>
              <a:defRPr sz="8800" b="1">
                <a:solidFill>
                  <a:schemeClr val="tx2"/>
                </a:solidFill>
              </a:defRPr>
            </a:lvl3pPr>
            <a:lvl4pPr defTabSz="1828800">
              <a:lnSpc>
                <a:spcPct val="90000"/>
              </a:lnSpc>
              <a:defRPr sz="8800" b="1">
                <a:solidFill>
                  <a:schemeClr val="tx2"/>
                </a:solidFill>
              </a:defRPr>
            </a:lvl4pPr>
            <a:lvl5pPr defTabSz="1828800">
              <a:lnSpc>
                <a:spcPct val="90000"/>
              </a:lnSpc>
              <a:defRPr sz="8800" b="1">
                <a:solidFill>
                  <a:schemeClr val="tx2"/>
                </a:solidFill>
              </a:defRPr>
            </a:lvl5pPr>
            <a:lvl6pPr marL="457200" defTabSz="1828800" fontAlgn="base">
              <a:lnSpc>
                <a:spcPct val="90000"/>
              </a:lnSpc>
              <a:spcBef>
                <a:spcPct val="0"/>
              </a:spcBef>
              <a:spcAft>
                <a:spcPct val="0"/>
              </a:spcAft>
              <a:defRPr sz="8800" b="1">
                <a:solidFill>
                  <a:schemeClr val="tx2"/>
                </a:solidFill>
              </a:defRPr>
            </a:lvl6pPr>
            <a:lvl7pPr marL="914400" defTabSz="1828800" fontAlgn="base">
              <a:lnSpc>
                <a:spcPct val="90000"/>
              </a:lnSpc>
              <a:spcBef>
                <a:spcPct val="0"/>
              </a:spcBef>
              <a:spcAft>
                <a:spcPct val="0"/>
              </a:spcAft>
              <a:defRPr sz="8800" b="1">
                <a:solidFill>
                  <a:schemeClr val="tx2"/>
                </a:solidFill>
              </a:defRPr>
            </a:lvl7pPr>
            <a:lvl8pPr marL="1371600" defTabSz="1828800" fontAlgn="base">
              <a:lnSpc>
                <a:spcPct val="90000"/>
              </a:lnSpc>
              <a:spcBef>
                <a:spcPct val="0"/>
              </a:spcBef>
              <a:spcAft>
                <a:spcPct val="0"/>
              </a:spcAft>
              <a:defRPr sz="8800" b="1">
                <a:solidFill>
                  <a:schemeClr val="tx2"/>
                </a:solidFill>
              </a:defRPr>
            </a:lvl8pPr>
            <a:lvl9pPr marL="1828800" defTabSz="1828800" fontAlgn="base">
              <a:lnSpc>
                <a:spcPct val="90000"/>
              </a:lnSpc>
              <a:spcBef>
                <a:spcPct val="0"/>
              </a:spcBef>
              <a:spcAft>
                <a:spcPct val="0"/>
              </a:spcAft>
              <a:defRPr sz="8800" b="1">
                <a:solidFill>
                  <a:schemeClr val="tx2"/>
                </a:solidFill>
              </a:defRPr>
            </a:lvl9pPr>
          </a:lstStyle>
          <a:p>
            <a:pPr algn="l"/>
            <a:r>
              <a:rPr lang="ro-RO" altLang="ro-RO" sz="5400" dirty="0"/>
              <a:t>Promovarea alimentației sănătoase în rândul adolescenților, cu evitarea consumului de dulciuri, băuturi carbogazoase și alimentelor de tip ”fast </a:t>
            </a:r>
            <a:r>
              <a:rPr lang="ro-RO" altLang="ro-RO" sz="5400" dirty="0" err="1"/>
              <a:t>food</a:t>
            </a:r>
            <a:r>
              <a:rPr lang="ro-RO" altLang="ro-RO" sz="5400" dirty="0"/>
              <a:t>” în vederea prevenirii obezității.</a:t>
            </a:r>
            <a:br>
              <a:rPr lang="en-US" altLang="ro-RO" sz="5400" dirty="0"/>
            </a:br>
            <a:endParaRPr lang="en-US" sz="5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596E-0728-6EAD-AF8A-CB569A8AC876}"/>
              </a:ext>
            </a:extLst>
          </p:cNvPr>
          <p:cNvSpPr>
            <a:spLocks noGrp="1"/>
          </p:cNvSpPr>
          <p:nvPr>
            <p:ph type="title"/>
          </p:nvPr>
        </p:nvSpPr>
        <p:spPr>
          <a:xfrm>
            <a:off x="2879725" y="1006475"/>
            <a:ext cx="16576675" cy="4916488"/>
          </a:xfrm>
        </p:spPr>
        <p:txBody>
          <a:bodyPr/>
          <a:lstStyle/>
          <a:p>
            <a:pPr>
              <a:defRPr/>
            </a:pPr>
            <a:r>
              <a:rPr lang="ro-RO" altLang="ro-RO" sz="3600" dirty="0">
                <a:solidFill>
                  <a:srgbClr val="002060"/>
                </a:solidFill>
                <a:ea typeface="GungsuhChe" panose="02030609000101010101" pitchFamily="49" charset="-127"/>
              </a:rPr>
              <a:t>Scopul campaniei:</a:t>
            </a:r>
            <a:br>
              <a:rPr lang="ro-RO" altLang="ro-RO" sz="3600" dirty="0">
                <a:solidFill>
                  <a:srgbClr val="002060"/>
                </a:solidFill>
                <a:ea typeface="GungsuhChe" panose="02030609000101010101" pitchFamily="49" charset="-127"/>
              </a:rPr>
            </a:br>
            <a:br>
              <a:rPr lang="ro-RO" altLang="ro-RO" sz="3600" dirty="0">
                <a:solidFill>
                  <a:srgbClr val="002060"/>
                </a:solidFill>
                <a:ea typeface="GungsuhChe" panose="02030609000101010101" pitchFamily="49" charset="-127"/>
              </a:rPr>
            </a:br>
            <a:r>
              <a:rPr lang="ro-RO" altLang="ro-RO" sz="3600" dirty="0">
                <a:solidFill>
                  <a:srgbClr val="002060"/>
                </a:solidFill>
                <a:ea typeface="GungsuhChe" panose="02030609000101010101" pitchFamily="49" charset="-127"/>
              </a:rPr>
              <a:t>	</a:t>
            </a:r>
            <a:r>
              <a:rPr lang="ro-RO" altLang="ro-RO" sz="3600" dirty="0">
                <a:cs typeface="Times New Roman" panose="02020603050405020304" pitchFamily="18" charset="0"/>
              </a:rPr>
              <a:t>Informarea și educarea adolescenților și părinților acestora privind principiile unei alimentații sănătoase. </a:t>
            </a:r>
            <a:br>
              <a:rPr lang="ro-RO" altLang="ro-RO" sz="3600" dirty="0">
                <a:cs typeface="Times New Roman" panose="02020603050405020304" pitchFamily="18" charset="0"/>
              </a:rPr>
            </a:br>
            <a:r>
              <a:rPr lang="ro-RO" altLang="ro-RO" sz="3600" dirty="0">
                <a:cs typeface="Times New Roman" panose="02020603050405020304" pitchFamily="18" charset="0"/>
              </a:rPr>
              <a:t>	Creșterea conștientizării problematicii obezității infantile, în special la adolescenți și informarea părinților despre beneficiile unei alimentații sănătoase și a consecințelor alimentației nesănătoase prin consumul băuturilor îndulcite, energizante și produse de tip fast </a:t>
            </a:r>
            <a:r>
              <a:rPr lang="ro-RO" altLang="ro-RO" sz="3600" dirty="0" err="1">
                <a:cs typeface="Times New Roman" panose="02020603050405020304" pitchFamily="18" charset="0"/>
              </a:rPr>
              <a:t>food</a:t>
            </a:r>
            <a:r>
              <a:rPr lang="ro-RO" altLang="ro-RO" sz="3600" dirty="0">
                <a:cs typeface="Times New Roman" panose="02020603050405020304" pitchFamily="18" charset="0"/>
              </a:rPr>
              <a:t>. </a:t>
            </a:r>
            <a:br>
              <a:rPr lang="en-US" altLang="ro-RO" sz="3600" dirty="0">
                <a:cs typeface="Times New Roman" panose="02020603050405020304" pitchFamily="18" charset="0"/>
              </a:rPr>
            </a:br>
            <a:br>
              <a:rPr lang="ro-RO" altLang="ro-RO" sz="3600" dirty="0">
                <a:solidFill>
                  <a:srgbClr val="002060"/>
                </a:solidFill>
                <a:ea typeface="GungsuhChe" panose="02030609000101010101" pitchFamily="49" charset="-127"/>
              </a:rPr>
            </a:br>
            <a:endParaRPr lang="ro-RO" altLang="en-US" dirty="0">
              <a:solidFill>
                <a:srgbClr val="002060"/>
              </a:solidFill>
            </a:endParaRPr>
          </a:p>
        </p:txBody>
      </p:sp>
      <p:sp>
        <p:nvSpPr>
          <p:cNvPr id="31747" name="Slide Number Placeholder 4">
            <a:extLst>
              <a:ext uri="{FF2B5EF4-FFF2-40B4-BE49-F238E27FC236}">
                <a16:creationId xmlns:a16="http://schemas.microsoft.com/office/drawing/2014/main" id="{1F31DDF0-F43F-C7E5-B938-7B4B4F1A43D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690EB0A-C5C7-4383-8DBC-CCB7E8584394}" type="slidenum">
              <a:rPr lang="ro-RO" altLang="ro-RO">
                <a:solidFill>
                  <a:schemeClr val="bg1"/>
                </a:solidFill>
              </a:rPr>
              <a:pPr/>
              <a:t>13</a:t>
            </a:fld>
            <a:endParaRPr lang="ro-RO" altLang="ro-RO">
              <a:solidFill>
                <a:schemeClr val="bg1"/>
              </a:solidFill>
            </a:endParaRPr>
          </a:p>
        </p:txBody>
      </p:sp>
      <p:sp>
        <p:nvSpPr>
          <p:cNvPr id="31748" name="CasetăText 4">
            <a:extLst>
              <a:ext uri="{FF2B5EF4-FFF2-40B4-BE49-F238E27FC236}">
                <a16:creationId xmlns:a16="http://schemas.microsoft.com/office/drawing/2014/main" id="{4BA033AE-DBBB-BC18-589E-0B7849420796}"/>
              </a:ext>
            </a:extLst>
          </p:cNvPr>
          <p:cNvSpPr txBox="1">
            <a:spLocks noChangeArrowheads="1"/>
          </p:cNvSpPr>
          <p:nvPr/>
        </p:nvSpPr>
        <p:spPr bwMode="auto">
          <a:xfrm>
            <a:off x="5002213" y="1887538"/>
            <a:ext cx="6094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1pPr>
            <a:lvl2pPr marL="742950" indent="-28575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2pPr>
            <a:lvl3pPr marL="11430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3pPr>
            <a:lvl4pPr marL="16002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4pPr>
            <a:lvl5pPr marL="20574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9pPr>
          </a:lstStyle>
          <a:p>
            <a:pPr algn="ctr" hangingPunct="1"/>
            <a:r>
              <a:rPr lang="ro-RO" altLang="ro-RO" b="1">
                <a:solidFill>
                  <a:srgbClr val="16537F"/>
                </a:solidFill>
                <a:latin typeface="Gabriola" panose="04040605051002020D02" pitchFamily="82" charset="0"/>
                <a:ea typeface="GungsuhChe" panose="02030609000101010101" pitchFamily="49" charset="-127"/>
              </a:rPr>
              <a:t>:</a:t>
            </a:r>
          </a:p>
        </p:txBody>
      </p:sp>
      <p:sp>
        <p:nvSpPr>
          <p:cNvPr id="31749" name="CasetăText 3">
            <a:extLst>
              <a:ext uri="{FF2B5EF4-FFF2-40B4-BE49-F238E27FC236}">
                <a16:creationId xmlns:a16="http://schemas.microsoft.com/office/drawing/2014/main" id="{2423B85D-ABE4-F01A-2B84-CC661747B3F8}"/>
              </a:ext>
            </a:extLst>
          </p:cNvPr>
          <p:cNvSpPr txBox="1">
            <a:spLocks noChangeArrowheads="1"/>
          </p:cNvSpPr>
          <p:nvPr/>
        </p:nvSpPr>
        <p:spPr bwMode="auto">
          <a:xfrm>
            <a:off x="8805863" y="5959475"/>
            <a:ext cx="1448435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ro-RO" altLang="ro-RO" sz="3600" b="1" dirty="0">
                <a:solidFill>
                  <a:srgbClr val="002060"/>
                </a:solidFill>
                <a:ea typeface="Microsoft YaHei" panose="020B0503020204020204" pitchFamily="34" charset="-122"/>
                <a:cs typeface="Times New Roman" panose="02020603050405020304" pitchFamily="18" charset="0"/>
              </a:rPr>
              <a:t>Obiectivele campaniei:</a:t>
            </a:r>
          </a:p>
          <a:p>
            <a:pPr algn="just"/>
            <a:endParaRPr lang="ro-RO" altLang="ro-RO" sz="3600" b="1" dirty="0">
              <a:solidFill>
                <a:srgbClr val="002060"/>
              </a:solidFill>
              <a:ea typeface="Microsoft YaHei" panose="020B0503020204020204" pitchFamily="34" charset="-122"/>
              <a:cs typeface="Times New Roman" panose="02020603050405020304" pitchFamily="18" charset="0"/>
            </a:endParaRPr>
          </a:p>
          <a:p>
            <a:pPr algn="just">
              <a:buFont typeface="Calibri" panose="020F0502020204030204" pitchFamily="34" charset="0"/>
              <a:buAutoNum type="arabicPeriod"/>
            </a:pPr>
            <a:r>
              <a:rPr lang="ro-RO" altLang="ro-RO" sz="3600" b="1" dirty="0">
                <a:solidFill>
                  <a:srgbClr val="002060"/>
                </a:solidFill>
                <a:ea typeface="Microsoft YaHei" panose="020B0503020204020204" pitchFamily="34" charset="-122"/>
                <a:cs typeface="Times New Roman" panose="02020603050405020304" pitchFamily="18" charset="0"/>
              </a:rPr>
              <a:t> Creșterea nivelului de conștientizare în privința riscurilor alimentației nesănătoase, respectiv a consumului frecvent de băuturi îndulcite carbogazoase, energizante și a produselor alimentare de tip ”fast </a:t>
            </a:r>
            <a:r>
              <a:rPr lang="ro-RO" altLang="ro-RO" sz="3600" b="1" dirty="0" err="1">
                <a:solidFill>
                  <a:srgbClr val="002060"/>
                </a:solidFill>
                <a:ea typeface="Microsoft YaHei" panose="020B0503020204020204" pitchFamily="34" charset="-122"/>
                <a:cs typeface="Times New Roman" panose="02020603050405020304" pitchFamily="18" charset="0"/>
              </a:rPr>
              <a:t>food</a:t>
            </a:r>
            <a:r>
              <a:rPr lang="ro-RO" altLang="ro-RO" sz="3600" b="1" dirty="0">
                <a:solidFill>
                  <a:srgbClr val="002060"/>
                </a:solidFill>
                <a:ea typeface="Microsoft YaHei" panose="020B0503020204020204" pitchFamily="34" charset="-122"/>
                <a:cs typeface="Times New Roman" panose="02020603050405020304" pitchFamily="18" charset="0"/>
              </a:rPr>
              <a:t>” în vederea prevenirii obezității la adolescenți.</a:t>
            </a:r>
          </a:p>
          <a:p>
            <a:pPr algn="just">
              <a:buFont typeface="Calibri" panose="020F0502020204030204" pitchFamily="34" charset="0"/>
              <a:buAutoNum type="arabicPeriod"/>
            </a:pPr>
            <a:r>
              <a:rPr lang="ro-RO" altLang="ro-RO" sz="3600" b="1" dirty="0">
                <a:solidFill>
                  <a:srgbClr val="002060"/>
                </a:solidFill>
                <a:ea typeface="Microsoft YaHei" panose="020B0503020204020204" pitchFamily="34" charset="-122"/>
                <a:cs typeface="Times New Roman" panose="02020603050405020304" pitchFamily="18" charset="0"/>
              </a:rPr>
              <a:t> Creșterea nivelului de informare și educare a adolescenților și părinților acestora cu privire la alimentația sănătoasă.</a:t>
            </a:r>
          </a:p>
          <a:p>
            <a:pPr algn="just">
              <a:buFont typeface="Calibri" panose="020F0502020204030204" pitchFamily="34" charset="0"/>
              <a:buAutoNum type="arabicPeriod"/>
            </a:pPr>
            <a:r>
              <a:rPr lang="ro-RO" altLang="ro-RO" sz="3600" b="1" dirty="0">
                <a:solidFill>
                  <a:srgbClr val="002060"/>
                </a:solidFill>
                <a:ea typeface="Microsoft YaHei" panose="020B0503020204020204" pitchFamily="34" charset="-122"/>
                <a:cs typeface="Times New Roman" panose="02020603050405020304" pitchFamily="18" charset="0"/>
              </a:rPr>
              <a:t> Încurajarea adolescenților să adopte principii alimentare sănătoase și orientarea către un stil de viață sănătos.</a:t>
            </a:r>
          </a:p>
          <a:p>
            <a:pPr algn="just"/>
            <a:endParaRPr lang="ro-RO" altLang="ro-RO" sz="20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en-US" altLang="ro-RO" sz="20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lgn="just"/>
            <a:endParaRPr lang="ro-RO" altLang="ro-RO" sz="20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9716-F893-F5B7-FC56-4257D24D4DC7}"/>
              </a:ext>
            </a:extLst>
          </p:cNvPr>
          <p:cNvSpPr>
            <a:spLocks noGrp="1"/>
          </p:cNvSpPr>
          <p:nvPr>
            <p:ph type="title"/>
          </p:nvPr>
        </p:nvSpPr>
        <p:spPr>
          <a:xfrm>
            <a:off x="2514600" y="481013"/>
            <a:ext cx="21591588" cy="11664950"/>
          </a:xfrm>
        </p:spPr>
        <p:txBody>
          <a:bodyPr/>
          <a:lstStyle/>
          <a:p>
            <a:pPr marL="285750" indent="-285750">
              <a:defRPr/>
            </a:pPr>
            <a:r>
              <a:rPr lang="ro-RO" altLang="ro-RO" dirty="0">
                <a:solidFill>
                  <a:srgbClr val="002060"/>
                </a:solidFill>
                <a:ea typeface="GungsuhChe" panose="02030609000101010101" pitchFamily="49" charset="-127"/>
              </a:rPr>
              <a:t>Mesaje cheie pentru părinți: </a:t>
            </a:r>
            <a:br>
              <a:rPr lang="ro-RO" altLang="ro-RO" sz="4400" dirty="0">
                <a:solidFill>
                  <a:srgbClr val="16537F"/>
                </a:solidFill>
                <a:latin typeface="Gabriola" panose="04040605051002020D02" pitchFamily="82" charset="0"/>
                <a:ea typeface="GungsuhChe" panose="02030609000101010101" pitchFamily="49" charset="-127"/>
              </a:rPr>
            </a:br>
            <a:br>
              <a:rPr lang="ro-RO" altLang="ro-RO" sz="4400" dirty="0">
                <a:solidFill>
                  <a:srgbClr val="16537F"/>
                </a:solidFill>
                <a:latin typeface="Gabriola" panose="04040605051002020D02" pitchFamily="82" charset="0"/>
                <a:ea typeface="GungsuhChe" panose="02030609000101010101" pitchFamily="49" charset="-127"/>
              </a:rPr>
            </a:br>
            <a:r>
              <a:rPr lang="ro-RO" altLang="ro-RO" sz="4000" b="0" dirty="0">
                <a:solidFill>
                  <a:srgbClr val="002060"/>
                </a:solidFill>
                <a:ea typeface="GungsuhChe" panose="02030609000101010101" pitchFamily="49" charset="-127"/>
              </a:rPr>
              <a:t>- </a:t>
            </a:r>
            <a:r>
              <a:rPr lang="en-US" sz="4000" b="0" dirty="0" err="1">
                <a:solidFill>
                  <a:srgbClr val="002060"/>
                </a:solidFill>
                <a:effectLst/>
                <a:ea typeface="Calibri" panose="020F0502020204030204" pitchFamily="34" charset="0"/>
                <a:cs typeface="Times New Roman" panose="02020603050405020304" pitchFamily="18" charset="0"/>
              </a:rPr>
              <a:t>Obiceiurile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alimentare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sănătoase</a:t>
            </a:r>
            <a:r>
              <a:rPr lang="en-US" sz="4000" b="0" dirty="0">
                <a:solidFill>
                  <a:srgbClr val="002060"/>
                </a:solidFill>
                <a:effectLst/>
                <a:ea typeface="Calibri" panose="020F0502020204030204" pitchFamily="34" charset="0"/>
                <a:cs typeface="Times New Roman" panose="02020603050405020304" pitchFamily="18" charset="0"/>
              </a:rPr>
              <a:t> se </a:t>
            </a:r>
            <a:r>
              <a:rPr lang="en-US" sz="4000" b="0" dirty="0" err="1">
                <a:solidFill>
                  <a:srgbClr val="002060"/>
                </a:solidFill>
                <a:effectLst/>
                <a:ea typeface="Calibri" panose="020F0502020204030204" pitchFamily="34" charset="0"/>
                <a:cs typeface="Times New Roman" panose="02020603050405020304" pitchFamily="18" charset="0"/>
              </a:rPr>
              <a:t>deprind</a:t>
            </a:r>
            <a:r>
              <a:rPr lang="en-US" sz="4000" b="0" dirty="0">
                <a:solidFill>
                  <a:srgbClr val="002060"/>
                </a:solidFill>
                <a:effectLst/>
                <a:ea typeface="Calibri" panose="020F0502020204030204" pitchFamily="34" charset="0"/>
                <a:cs typeface="Times New Roman" panose="02020603050405020304" pitchFamily="18" charset="0"/>
              </a:rPr>
              <a:t> din </a:t>
            </a:r>
            <a:r>
              <a:rPr lang="en-US" sz="4000" b="0" dirty="0" err="1">
                <a:solidFill>
                  <a:srgbClr val="002060"/>
                </a:solidFill>
                <a:effectLst/>
                <a:ea typeface="Calibri" panose="020F0502020204030204" pitchFamily="34" charset="0"/>
                <a:cs typeface="Times New Roman" panose="02020603050405020304" pitchFamily="18" charset="0"/>
              </a:rPr>
              <a:t>familie</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a typeface="Calibri" panose="020F0502020204030204" pitchFamily="34" charset="0"/>
                <a:cs typeface="Times New Roman" panose="02020603050405020304" pitchFamily="18" charset="0"/>
              </a:rPr>
              <a:t>Î</a:t>
            </a:r>
            <a:r>
              <a:rPr lang="en-US" sz="4000" b="0" dirty="0" err="1">
                <a:solidFill>
                  <a:srgbClr val="002060"/>
                </a:solidFill>
                <a:effectLst/>
                <a:ea typeface="Calibri" panose="020F0502020204030204" pitchFamily="34" charset="0"/>
                <a:cs typeface="Times New Roman" panose="02020603050405020304" pitchFamily="18" charset="0"/>
              </a:rPr>
              <a:t>ndrum</a:t>
            </a:r>
            <a:r>
              <a:rPr lang="ro-RO" sz="4000" b="0" dirty="0">
                <a:solidFill>
                  <a:srgbClr val="002060"/>
                </a:solidFill>
                <a:effectLst/>
                <a:ea typeface="Calibri" panose="020F0502020204030204" pitchFamily="34" charset="0"/>
                <a:cs typeface="Times New Roman" panose="02020603050405020304" pitchFamily="18" charset="0"/>
              </a:rPr>
              <a:t>ați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copii</a:t>
            </a:r>
            <a:r>
              <a:rPr lang="ro-RO" sz="4000" b="0" dirty="0">
                <a:solidFill>
                  <a:srgbClr val="002060"/>
                </a:solidFill>
                <a:effectLst/>
                <a:ea typeface="Calibri" panose="020F0502020204030204" pitchFamily="34" charset="0"/>
                <a:cs typeface="Times New Roman" panose="02020603050405020304" pitchFamily="18" charset="0"/>
              </a:rPr>
              <a:t>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și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adolescenți</a:t>
            </a:r>
            <a:r>
              <a:rPr lang="ro-RO" sz="4000" b="0" dirty="0">
                <a:solidFill>
                  <a:srgbClr val="002060"/>
                </a:solidFill>
                <a:effectLst/>
                <a:ea typeface="Calibri" panose="020F0502020204030204" pitchFamily="34" charset="0"/>
                <a:cs typeface="Times New Roman" panose="02020603050405020304" pitchFamily="18" charset="0"/>
              </a:rPr>
              <a:t>i</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să facă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alegeri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alimentare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sănătoase</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când sunt departe de casă. </a:t>
            </a:r>
            <a:br>
              <a:rPr lang="ro-RO"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Împachetați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gustări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sănătoase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și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apă</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pentru copii la școală sau </a:t>
            </a:r>
            <a:r>
              <a:rPr lang="en-US" sz="4000" b="0" dirty="0" err="1">
                <a:solidFill>
                  <a:srgbClr val="002060"/>
                </a:solidFill>
                <a:effectLst/>
                <a:ea typeface="Calibri" panose="020F0502020204030204" pitchFamily="34" charset="0"/>
                <a:cs typeface="Times New Roman" panose="02020603050405020304" pitchFamily="18" charset="0"/>
              </a:rPr>
              <a:t>când</a:t>
            </a:r>
            <a:r>
              <a:rPr lang="en-US" sz="4000" b="0" dirty="0">
                <a:solidFill>
                  <a:srgbClr val="002060"/>
                </a:solidFill>
                <a:effectLst/>
                <a:ea typeface="Calibri" panose="020F0502020204030204" pitchFamily="34" charset="0"/>
                <a:cs typeface="Times New Roman" panose="02020603050405020304" pitchFamily="18" charset="0"/>
              </a:rPr>
              <a:t> familia </a:t>
            </a:r>
            <a:r>
              <a:rPr lang="en-US" sz="4000" b="0" dirty="0" err="1">
                <a:solidFill>
                  <a:srgbClr val="002060"/>
                </a:solidFill>
                <a:effectLst/>
                <a:ea typeface="Calibri" panose="020F0502020204030204" pitchFamily="34" charset="0"/>
                <a:cs typeface="Times New Roman" panose="02020603050405020304" pitchFamily="18" charset="0"/>
              </a:rPr>
              <a:t>dvs</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este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în</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oraș</a:t>
            </a:r>
            <a:r>
              <a:rPr lang="en-US" sz="4000" b="0" dirty="0">
                <a:solidFill>
                  <a:srgbClr val="002060"/>
                </a:solidFill>
                <a:effectLst/>
                <a:ea typeface="Calibri" panose="020F0502020204030204" pitchFamily="34" charset="0"/>
                <a:cs typeface="Times New Roman" panose="02020603050405020304" pitchFamily="18" charset="0"/>
              </a:rPr>
              <a:t>.</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Căutați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localuri</a:t>
            </a:r>
            <a:r>
              <a:rPr lang="en-US" sz="4000" b="0" dirty="0">
                <a:solidFill>
                  <a:srgbClr val="002060"/>
                </a:solidFill>
                <a:effectLst/>
                <a:ea typeface="Calibri" panose="020F0502020204030204" pitchFamily="34" charset="0"/>
                <a:cs typeface="Times New Roman" panose="02020603050405020304" pitchFamily="18" charset="0"/>
              </a:rPr>
              <a:t> cu </a:t>
            </a:r>
            <a:r>
              <a:rPr lang="en-US" sz="4000" b="0" dirty="0" err="1">
                <a:solidFill>
                  <a:srgbClr val="002060"/>
                </a:solidFill>
                <a:effectLst/>
                <a:ea typeface="Calibri" panose="020F0502020204030204" pitchFamily="34" charset="0"/>
                <a:cs typeface="Times New Roman" panose="02020603050405020304" pitchFamily="18" charset="0"/>
              </a:rPr>
              <a:t>alimente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și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opțiuni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sănătoase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în</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meniu</a:t>
            </a:r>
            <a:r>
              <a:rPr lang="ro-RO" sz="4000" b="0" dirty="0">
                <a:solidFill>
                  <a:srgbClr val="002060"/>
                </a:solidFill>
                <a:effectLst/>
                <a:ea typeface="Calibri" panose="020F0502020204030204" pitchFamily="34" charset="0"/>
                <a:cs typeface="Times New Roman" panose="02020603050405020304" pitchFamily="18" charset="0"/>
              </a:rPr>
              <a:t>. </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Discutați</a:t>
            </a:r>
            <a:r>
              <a:rPr lang="en-US" sz="4000" b="0" dirty="0">
                <a:solidFill>
                  <a:srgbClr val="002060"/>
                </a:solidFill>
                <a:ea typeface="Calibri" panose="020F0502020204030204" pitchFamily="34" charset="0"/>
                <a:cs typeface="Times New Roman" panose="02020603050405020304" pitchFamily="18" charset="0"/>
              </a:rPr>
              <a:t> cu </a:t>
            </a:r>
            <a:r>
              <a:rPr lang="en-US" sz="4000" b="0" dirty="0" err="1">
                <a:solidFill>
                  <a:srgbClr val="002060"/>
                </a:solidFill>
                <a:ea typeface="Calibri" panose="020F0502020204030204" pitchFamily="34" charset="0"/>
                <a:cs typeface="Times New Roman" panose="02020603050405020304" pitchFamily="18" charset="0"/>
              </a:rPr>
              <a:t>copilul</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dumneavoastră</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despre</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diferitele</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opțiuni</a:t>
            </a:r>
            <a:r>
              <a:rPr lang="en-US" sz="4000" b="0" dirty="0">
                <a:solidFill>
                  <a:srgbClr val="002060"/>
                </a:solidFill>
                <a:ea typeface="Calibri" panose="020F0502020204030204" pitchFamily="34" charset="0"/>
                <a:cs typeface="Times New Roman" panose="02020603050405020304" pitchFamily="18" charset="0"/>
              </a:rPr>
              <a:t> de </a:t>
            </a:r>
            <a:r>
              <a:rPr lang="en-US" sz="4000" b="0" dirty="0" err="1">
                <a:solidFill>
                  <a:srgbClr val="002060"/>
                </a:solidFill>
                <a:ea typeface="Calibri" panose="020F0502020204030204" pitchFamily="34" charset="0"/>
                <a:cs typeface="Times New Roman" panose="02020603050405020304" pitchFamily="18" charset="0"/>
              </a:rPr>
              <a:t>meniu</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și</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încurajați</a:t>
            </a:r>
            <a:r>
              <a:rPr lang="en-US" sz="4000" b="0" dirty="0">
                <a:solidFill>
                  <a:srgbClr val="002060"/>
                </a:solidFill>
                <a:ea typeface="Calibri" panose="020F0502020204030204" pitchFamily="34" charset="0"/>
                <a:cs typeface="Times New Roman" panose="02020603050405020304" pitchFamily="18" charset="0"/>
              </a:rPr>
              <a:t> </a:t>
            </a:r>
            <a:r>
              <a:rPr lang="ro-RO" sz="4000" b="0" dirty="0">
                <a:solidFill>
                  <a:srgbClr val="002060"/>
                </a:solidFill>
                <a:ea typeface="Calibri" panose="020F0502020204030204" pitchFamily="34" charset="0"/>
                <a:cs typeface="Times New Roman" panose="02020603050405020304" pitchFamily="18" charset="0"/>
              </a:rPr>
              <a:t>”</a:t>
            </a:r>
            <a:r>
              <a:rPr lang="en-US" sz="4000" b="0" dirty="0" err="1">
                <a:solidFill>
                  <a:srgbClr val="002060"/>
                </a:solidFill>
                <a:ea typeface="Calibri" panose="020F0502020204030204" pitchFamily="34" charset="0"/>
                <a:cs typeface="Times New Roman" panose="02020603050405020304" pitchFamily="18" charset="0"/>
              </a:rPr>
              <a:t>echilibrul</a:t>
            </a:r>
            <a:r>
              <a:rPr lang="ro-RO" sz="4000" b="0" dirty="0">
                <a:solidFill>
                  <a:srgbClr val="002060"/>
                </a:solidFill>
                <a:ea typeface="Calibri" panose="020F0502020204030204" pitchFamily="34" charset="0"/>
                <a:cs typeface="Times New Roman" panose="02020603050405020304" pitchFamily="18" charset="0"/>
              </a:rPr>
              <a:t>”</a:t>
            </a:r>
            <a:r>
              <a:rPr lang="en-US" sz="4000" b="0" dirty="0">
                <a:solidFill>
                  <a:srgbClr val="002060"/>
                </a:solidFill>
                <a:ea typeface="Calibri" panose="020F0502020204030204" pitchFamily="34" charset="0"/>
                <a:cs typeface="Times New Roman" panose="02020603050405020304" pitchFamily="18" charset="0"/>
              </a:rPr>
              <a:t>. De </a:t>
            </a:r>
            <a:r>
              <a:rPr lang="en-US" sz="4000" b="0" dirty="0" err="1">
                <a:solidFill>
                  <a:srgbClr val="002060"/>
                </a:solidFill>
                <a:ea typeface="Calibri" panose="020F0502020204030204" pitchFamily="34" charset="0"/>
                <a:cs typeface="Times New Roman" panose="02020603050405020304" pitchFamily="18" charset="0"/>
              </a:rPr>
              <a:t>exemplu</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dacă</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copilul</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dumneavoastră</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comandă</a:t>
            </a:r>
            <a:r>
              <a:rPr lang="en-US" sz="4000" b="0" dirty="0">
                <a:solidFill>
                  <a:srgbClr val="002060"/>
                </a:solidFill>
                <a:ea typeface="Calibri" panose="020F0502020204030204" pitchFamily="34" charset="0"/>
                <a:cs typeface="Times New Roman" panose="02020603050405020304" pitchFamily="18" charset="0"/>
              </a:rPr>
              <a:t> un burger, </a:t>
            </a:r>
            <a:r>
              <a:rPr lang="en-US" sz="4000" b="0" dirty="0" err="1">
                <a:solidFill>
                  <a:srgbClr val="002060"/>
                </a:solidFill>
                <a:ea typeface="Calibri" panose="020F0502020204030204" pitchFamily="34" charset="0"/>
                <a:cs typeface="Times New Roman" panose="02020603050405020304" pitchFamily="18" charset="0"/>
              </a:rPr>
              <a:t>ar</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putea</a:t>
            </a:r>
            <a:r>
              <a:rPr lang="en-US" sz="4000" b="0" dirty="0">
                <a:solidFill>
                  <a:srgbClr val="002060"/>
                </a:solidFill>
                <a:ea typeface="Calibri" panose="020F0502020204030204" pitchFamily="34" charset="0"/>
                <a:cs typeface="Times New Roman" panose="02020603050405020304" pitchFamily="18" charset="0"/>
              </a:rPr>
              <a:t> cere o </a:t>
            </a:r>
            <a:r>
              <a:rPr lang="en-US" sz="4000" b="0" dirty="0" err="1">
                <a:solidFill>
                  <a:srgbClr val="002060"/>
                </a:solidFill>
                <a:ea typeface="Calibri" panose="020F0502020204030204" pitchFamily="34" charset="0"/>
                <a:cs typeface="Times New Roman" panose="02020603050405020304" pitchFamily="18" charset="0"/>
              </a:rPr>
              <a:t>salată</a:t>
            </a:r>
            <a:r>
              <a:rPr lang="en-US" sz="4000" b="0" dirty="0">
                <a:solidFill>
                  <a:srgbClr val="002060"/>
                </a:solidFill>
                <a:ea typeface="Calibri" panose="020F0502020204030204" pitchFamily="34" charset="0"/>
                <a:cs typeface="Times New Roman" panose="02020603050405020304" pitchFamily="18" charset="0"/>
              </a:rPr>
              <a:t> </a:t>
            </a:r>
            <a:r>
              <a:rPr lang="en-US" sz="4000" b="0" dirty="0" err="1">
                <a:solidFill>
                  <a:srgbClr val="002060"/>
                </a:solidFill>
                <a:ea typeface="Calibri" panose="020F0502020204030204" pitchFamily="34" charset="0"/>
                <a:cs typeface="Times New Roman" panose="02020603050405020304" pitchFamily="18" charset="0"/>
              </a:rPr>
              <a:t>în</a:t>
            </a:r>
            <a:r>
              <a:rPr lang="en-US" sz="4000" b="0" dirty="0">
                <a:solidFill>
                  <a:srgbClr val="002060"/>
                </a:solidFill>
                <a:ea typeface="Calibri" panose="020F0502020204030204" pitchFamily="34" charset="0"/>
                <a:cs typeface="Times New Roman" panose="02020603050405020304" pitchFamily="18" charset="0"/>
              </a:rPr>
              <a:t> loc de </a:t>
            </a:r>
            <a:r>
              <a:rPr lang="ro-RO" sz="4000" b="0" dirty="0">
                <a:solidFill>
                  <a:srgbClr val="002060"/>
                </a:solidFill>
                <a:ea typeface="Calibri" panose="020F0502020204030204" pitchFamily="34" charset="0"/>
                <a:cs typeface="Times New Roman" panose="02020603050405020304" pitchFamily="18" charset="0"/>
              </a:rPr>
              <a:t>cartofi prăjiți</a:t>
            </a:r>
            <a:r>
              <a:rPr lang="en-US" sz="4000" b="0" dirty="0">
                <a:solidFill>
                  <a:srgbClr val="002060"/>
                </a:solidFill>
                <a:ea typeface="Calibri" panose="020F0502020204030204" pitchFamily="34" charset="0"/>
                <a:cs typeface="Times New Roman" panose="02020603050405020304" pitchFamily="18" charset="0"/>
              </a:rPr>
              <a:t>.</a:t>
            </a:r>
            <a:br>
              <a:rPr lang="en-US" sz="4000" b="0" dirty="0">
                <a:solidFill>
                  <a:srgbClr val="002060"/>
                </a:solidFill>
                <a:ea typeface="Calibri" panose="020F0502020204030204" pitchFamily="34" charset="0"/>
                <a:cs typeface="Times New Roman" panose="02020603050405020304" pitchFamily="18" charset="0"/>
              </a:rPr>
            </a:br>
            <a:r>
              <a:rPr lang="ro-RO" sz="4000" b="0" dirty="0">
                <a:solidFill>
                  <a:srgbClr val="002060"/>
                </a:solidFill>
                <a:ea typeface="Calibri" panose="020F0502020204030204" pitchFamily="34" charset="0"/>
                <a:cs typeface="Times New Roman" panose="02020603050405020304" pitchFamily="18" charset="0"/>
              </a:rPr>
              <a:t> -Î</a:t>
            </a:r>
            <a:r>
              <a:rPr lang="en-US" sz="4000" b="0" dirty="0" err="1">
                <a:solidFill>
                  <a:srgbClr val="002060"/>
                </a:solidFill>
                <a:effectLst/>
                <a:ea typeface="Calibri" panose="020F0502020204030204" pitchFamily="34" charset="0"/>
                <a:cs typeface="Times New Roman" panose="02020603050405020304" pitchFamily="18" charset="0"/>
              </a:rPr>
              <a:t>nvata</a:t>
            </a:r>
            <a:r>
              <a:rPr lang="ro-RO" sz="4000" b="0" dirty="0">
                <a:solidFill>
                  <a:srgbClr val="002060"/>
                </a:solidFill>
                <a:effectLst/>
                <a:ea typeface="Calibri" panose="020F0502020204030204" pitchFamily="34" charset="0"/>
                <a:cs typeface="Times New Roman" panose="02020603050405020304" pitchFamily="18" charset="0"/>
              </a:rPr>
              <a:t>ț</a:t>
            </a:r>
            <a:r>
              <a:rPr lang="en-US" sz="4000" b="0" dirty="0" err="1">
                <a:solidFill>
                  <a:srgbClr val="002060"/>
                </a:solidFill>
                <a:effectLst/>
                <a:ea typeface="Calibri" panose="020F0502020204030204" pitchFamily="34" charset="0"/>
                <a:cs typeface="Times New Roman" panose="02020603050405020304" pitchFamily="18" charset="0"/>
              </a:rPr>
              <a:t>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copilul</a:t>
            </a:r>
            <a:r>
              <a:rPr lang="en-US" sz="4000" b="0" dirty="0">
                <a:solidFill>
                  <a:srgbClr val="002060"/>
                </a:solidFill>
                <a:effectLst/>
                <a:ea typeface="Calibri" panose="020F0502020204030204" pitchFamily="34" charset="0"/>
                <a:cs typeface="Times New Roman" panose="02020603050405020304" pitchFamily="18" charset="0"/>
              </a:rPr>
              <a:t> s</a:t>
            </a:r>
            <a:r>
              <a:rPr lang="ro-RO" sz="4000" b="0" dirty="0">
                <a:solidFill>
                  <a:srgbClr val="002060"/>
                </a:solidFill>
                <a:effectLst/>
                <a:ea typeface="Calibri" panose="020F0502020204030204" pitchFamily="34" charset="0"/>
                <a:cs typeface="Times New Roman" panose="02020603050405020304" pitchFamily="18" charset="0"/>
              </a:rPr>
              <a:t>ă</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se oprească din</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mâncat</a:t>
            </a:r>
            <a:r>
              <a:rPr lang="en-US" sz="4000" b="0" dirty="0">
                <a:solidFill>
                  <a:srgbClr val="002060"/>
                </a:solidFill>
                <a:effectLst/>
                <a:ea typeface="Calibri" panose="020F0502020204030204" pitchFamily="34" charset="0"/>
                <a:cs typeface="Times New Roman" panose="02020603050405020304" pitchFamily="18" charset="0"/>
              </a:rPr>
              <a:t> c</a:t>
            </a:r>
            <a:r>
              <a:rPr lang="ro-RO" sz="4000" b="0" dirty="0">
                <a:solidFill>
                  <a:srgbClr val="002060"/>
                </a:solidFill>
                <a:effectLst/>
                <a:ea typeface="Calibri" panose="020F0502020204030204" pitchFamily="34" charset="0"/>
                <a:cs typeface="Times New Roman" panose="02020603050405020304" pitchFamily="18" charset="0"/>
              </a:rPr>
              <a:t>â</a:t>
            </a:r>
            <a:r>
              <a:rPr lang="en-US" sz="4000" b="0" dirty="0" err="1">
                <a:solidFill>
                  <a:srgbClr val="002060"/>
                </a:solidFill>
                <a:effectLst/>
                <a:ea typeface="Calibri" panose="020F0502020204030204" pitchFamily="34" charset="0"/>
                <a:cs typeface="Times New Roman" panose="02020603050405020304" pitchFamily="18" charset="0"/>
              </a:rPr>
              <a:t>nd</a:t>
            </a:r>
            <a:r>
              <a:rPr lang="en-US" sz="4000" b="0" dirty="0">
                <a:solidFill>
                  <a:srgbClr val="002060"/>
                </a:solidFill>
                <a:effectLst/>
                <a:ea typeface="Calibri" panose="020F0502020204030204" pitchFamily="34" charset="0"/>
                <a:cs typeface="Times New Roman" panose="02020603050405020304" pitchFamily="18" charset="0"/>
              </a:rPr>
              <a:t> se </a:t>
            </a:r>
            <a:r>
              <a:rPr lang="en-US" sz="4000" b="0" dirty="0" err="1">
                <a:solidFill>
                  <a:srgbClr val="002060"/>
                </a:solidFill>
                <a:effectLst/>
                <a:ea typeface="Calibri" panose="020F0502020204030204" pitchFamily="34" charset="0"/>
                <a:cs typeface="Times New Roman" panose="02020603050405020304" pitchFamily="18" charset="0"/>
              </a:rPr>
              <a:t>simte</a:t>
            </a:r>
            <a:r>
              <a:rPr lang="en-US" sz="4000" b="0" dirty="0">
                <a:solidFill>
                  <a:srgbClr val="002060"/>
                </a:solidFill>
                <a:effectLst/>
                <a:ea typeface="Calibri" panose="020F0502020204030204" pitchFamily="34" charset="0"/>
                <a:cs typeface="Times New Roman" panose="02020603050405020304" pitchFamily="18" charset="0"/>
              </a:rPr>
              <a:t> s</a:t>
            </a:r>
            <a:r>
              <a:rPr lang="ro-RO" sz="4000" b="0" dirty="0">
                <a:solidFill>
                  <a:srgbClr val="002060"/>
                </a:solidFill>
                <a:effectLst/>
                <a:ea typeface="Calibri" panose="020F0502020204030204" pitchFamily="34" charset="0"/>
                <a:cs typeface="Times New Roman" panose="02020603050405020304" pitchFamily="18" charset="0"/>
              </a:rPr>
              <a:t>ă</a:t>
            </a:r>
            <a:r>
              <a:rPr lang="en-US" sz="4000" b="0" dirty="0" err="1">
                <a:solidFill>
                  <a:srgbClr val="002060"/>
                </a:solidFill>
                <a:effectLst/>
                <a:ea typeface="Calibri" panose="020F0502020204030204" pitchFamily="34" charset="0"/>
                <a:cs typeface="Times New Roman" panose="02020603050405020304" pitchFamily="18" charset="0"/>
              </a:rPr>
              <a:t>tul</a:t>
            </a:r>
            <a:r>
              <a:rPr lang="ro-RO" sz="4000" b="0" dirty="0">
                <a:solidFill>
                  <a:srgbClr val="002060"/>
                </a:solidFill>
                <a:ea typeface="Calibri" panose="020F0502020204030204" pitchFamily="34" charset="0"/>
                <a:cs typeface="Times New Roman" panose="02020603050405020304" pitchFamily="18" charset="0"/>
              </a:rPr>
              <a:t>. Spuneți-i </a:t>
            </a:r>
            <a:r>
              <a:rPr lang="en-US" sz="4000" b="0" dirty="0" err="1">
                <a:solidFill>
                  <a:srgbClr val="002060"/>
                </a:solidFill>
                <a:effectLst/>
                <a:ea typeface="Calibri" panose="020F0502020204030204" pitchFamily="34" charset="0"/>
                <a:cs typeface="Times New Roman" panose="02020603050405020304" pitchFamily="18" charset="0"/>
              </a:rPr>
              <a:t>că</a:t>
            </a:r>
            <a:r>
              <a:rPr lang="en-US" sz="4000" b="0" dirty="0">
                <a:solidFill>
                  <a:srgbClr val="002060"/>
                </a:solidFill>
                <a:effectLst/>
                <a:ea typeface="Calibri" panose="020F0502020204030204" pitchFamily="34" charset="0"/>
                <a:cs typeface="Times New Roman" panose="02020603050405020304" pitchFamily="18" charset="0"/>
              </a:rPr>
              <a:t> nu </a:t>
            </a:r>
            <a:r>
              <a:rPr lang="en-US" sz="4000" b="0" dirty="0" err="1">
                <a:solidFill>
                  <a:srgbClr val="002060"/>
                </a:solidFill>
                <a:effectLst/>
                <a:ea typeface="Calibri" panose="020F0502020204030204" pitchFamily="34" charset="0"/>
                <a:cs typeface="Times New Roman" panose="02020603050405020304" pitchFamily="18" charset="0"/>
              </a:rPr>
              <a:t>trebuie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termine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totul</a:t>
            </a:r>
            <a:r>
              <a:rPr lang="en-US" sz="4000" b="0" dirty="0">
                <a:solidFill>
                  <a:srgbClr val="002060"/>
                </a:solidFill>
                <a:effectLst/>
                <a:ea typeface="Calibri" panose="020F0502020204030204" pitchFamily="34" charset="0"/>
                <a:cs typeface="Times New Roman" panose="02020603050405020304" pitchFamily="18" charset="0"/>
              </a:rPr>
              <a:t> din </a:t>
            </a:r>
            <a:r>
              <a:rPr lang="en-US" sz="4000" b="0" dirty="0" err="1">
                <a:solidFill>
                  <a:srgbClr val="002060"/>
                </a:solidFill>
                <a:effectLst/>
                <a:ea typeface="Calibri" panose="020F0502020204030204" pitchFamily="34" charset="0"/>
                <a:cs typeface="Times New Roman" panose="02020603050405020304" pitchFamily="18" charset="0"/>
              </a:rPr>
              <a:t>farfurie</a:t>
            </a:r>
            <a:r>
              <a:rPr lang="en-US" sz="4000" b="0" dirty="0">
                <a:solidFill>
                  <a:srgbClr val="002060"/>
                </a:solidFill>
                <a:effectLst/>
                <a:ea typeface="Calibri" panose="020F0502020204030204" pitchFamily="34" charset="0"/>
                <a:cs typeface="Times New Roman" panose="02020603050405020304" pitchFamily="18" charset="0"/>
              </a:rPr>
              <a:t> – </a:t>
            </a:r>
            <a:r>
              <a:rPr lang="en-US" sz="4000" b="0" dirty="0" err="1">
                <a:solidFill>
                  <a:srgbClr val="002060"/>
                </a:solidFill>
                <a:effectLst/>
                <a:ea typeface="Calibri" panose="020F0502020204030204" pitchFamily="34" charset="0"/>
                <a:cs typeface="Times New Roman" panose="02020603050405020304" pitchFamily="18" charset="0"/>
              </a:rPr>
              <a:t>porțiile</a:t>
            </a:r>
            <a:r>
              <a:rPr lang="en-US" sz="4000" b="0" dirty="0">
                <a:solidFill>
                  <a:srgbClr val="002060"/>
                </a:solidFill>
                <a:effectLst/>
                <a:ea typeface="Calibri" panose="020F0502020204030204" pitchFamily="34" charset="0"/>
                <a:cs typeface="Times New Roman" panose="02020603050405020304" pitchFamily="18" charset="0"/>
              </a:rPr>
              <a:t> de </a:t>
            </a:r>
            <a:r>
              <a:rPr lang="en-US" sz="4000" b="0" dirty="0" err="1">
                <a:solidFill>
                  <a:srgbClr val="002060"/>
                </a:solidFill>
                <a:effectLst/>
                <a:ea typeface="Calibri" panose="020F0502020204030204" pitchFamily="34" charset="0"/>
                <a:cs typeface="Times New Roman" panose="02020603050405020304" pitchFamily="18" charset="0"/>
              </a:rPr>
              <a:t>mâncare</a:t>
            </a:r>
            <a:r>
              <a:rPr lang="en-US" sz="4000" b="0" dirty="0">
                <a:solidFill>
                  <a:srgbClr val="002060"/>
                </a:solidFill>
                <a:effectLst/>
                <a:ea typeface="Calibri" panose="020F0502020204030204" pitchFamily="34" charset="0"/>
                <a:cs typeface="Times New Roman" panose="02020603050405020304" pitchFamily="18" charset="0"/>
              </a:rPr>
              <a:t> la </a:t>
            </a:r>
            <a:r>
              <a:rPr lang="en-US" sz="4000" b="0" dirty="0" err="1">
                <a:solidFill>
                  <a:srgbClr val="002060"/>
                </a:solidFill>
                <a:effectLst/>
                <a:ea typeface="Calibri" panose="020F0502020204030204" pitchFamily="34" charset="0"/>
                <a:cs typeface="Times New Roman" panose="02020603050405020304" pitchFamily="18" charset="0"/>
              </a:rPr>
              <a:t>restaurante</a:t>
            </a:r>
            <a:r>
              <a:rPr lang="en-US" sz="4000" b="0" dirty="0">
                <a:solidFill>
                  <a:srgbClr val="002060"/>
                </a:solidFill>
                <a:effectLst/>
                <a:ea typeface="Calibri" panose="020F0502020204030204" pitchFamily="34" charset="0"/>
                <a:cs typeface="Times New Roman" panose="02020603050405020304" pitchFamily="18" charset="0"/>
              </a:rPr>
              <a:t> sunt de </a:t>
            </a:r>
            <a:r>
              <a:rPr lang="en-US" sz="4000" b="0" dirty="0" err="1">
                <a:solidFill>
                  <a:srgbClr val="002060"/>
                </a:solidFill>
                <a:effectLst/>
                <a:ea typeface="Calibri" panose="020F0502020204030204" pitchFamily="34" charset="0"/>
                <a:cs typeface="Times New Roman" panose="02020603050405020304" pitchFamily="18" charset="0"/>
              </a:rPr>
              <a:t>obicei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mai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mari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decât</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acasă</a:t>
            </a:r>
            <a:r>
              <a:rPr lang="ro-RO" sz="4000" b="0" dirty="0">
                <a:solidFill>
                  <a:srgbClr val="002060"/>
                </a:solidFill>
                <a:effectLst/>
                <a:ea typeface="Calibri" panose="020F0502020204030204" pitchFamily="34" charset="0"/>
                <a:cs typeface="Times New Roman" panose="02020603050405020304" pitchFamily="18" charset="0"/>
              </a:rPr>
              <a:t>.</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a typeface="Calibri" panose="020F0502020204030204" pitchFamily="34" charset="0"/>
                <a:cs typeface="Times New Roman" panose="02020603050405020304" pitchFamily="18" charset="0"/>
              </a:rPr>
              <a:t>Î</a:t>
            </a:r>
            <a:r>
              <a:rPr lang="en-US" sz="4000" b="0" dirty="0" err="1">
                <a:solidFill>
                  <a:srgbClr val="002060"/>
                </a:solidFill>
                <a:effectLst/>
                <a:ea typeface="Calibri" panose="020F0502020204030204" pitchFamily="34" charset="0"/>
                <a:cs typeface="Times New Roman" panose="02020603050405020304" pitchFamily="18" charset="0"/>
              </a:rPr>
              <a:t>ncerc</a:t>
            </a:r>
            <a:r>
              <a:rPr lang="ro-RO" sz="4000" b="0" dirty="0">
                <a:solidFill>
                  <a:srgbClr val="002060"/>
                </a:solidFill>
                <a:effectLst/>
                <a:ea typeface="Calibri" panose="020F0502020204030204" pitchFamily="34" charset="0"/>
                <a:cs typeface="Times New Roman" panose="02020603050405020304" pitchFamily="18" charset="0"/>
              </a:rPr>
              <a:t>ați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a:t>
            </a:r>
            <a:r>
              <a:rPr lang="en-US" sz="4000" b="0" dirty="0">
                <a:solidFill>
                  <a:srgbClr val="002060"/>
                </a:solidFill>
                <a:effectLst/>
                <a:ea typeface="Calibri" panose="020F0502020204030204" pitchFamily="34" charset="0"/>
                <a:cs typeface="Times New Roman" panose="02020603050405020304" pitchFamily="18" charset="0"/>
              </a:rPr>
              <a:t> nu </a:t>
            </a:r>
            <a:r>
              <a:rPr lang="en-US" sz="4000" b="0" dirty="0" err="1">
                <a:solidFill>
                  <a:srgbClr val="002060"/>
                </a:solidFill>
                <a:effectLst/>
                <a:ea typeface="Calibri" panose="020F0502020204030204" pitchFamily="34" charset="0"/>
                <a:cs typeface="Times New Roman" panose="02020603050405020304" pitchFamily="18" charset="0"/>
              </a:rPr>
              <a:t>etichet</a:t>
            </a:r>
            <a:r>
              <a:rPr lang="ro-RO" sz="4000" b="0" dirty="0">
                <a:solidFill>
                  <a:srgbClr val="002060"/>
                </a:solidFill>
                <a:effectLst/>
                <a:ea typeface="Calibri" panose="020F0502020204030204" pitchFamily="34" charset="0"/>
                <a:cs typeface="Times New Roman" panose="02020603050405020304" pitchFamily="18" charset="0"/>
              </a:rPr>
              <a:t>ați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alimentele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drept</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bune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sau</a:t>
            </a:r>
            <a:r>
              <a:rPr lang="en-US" sz="4000" b="0" dirty="0">
                <a:solidFill>
                  <a:srgbClr val="002060"/>
                </a:solidFill>
                <a:effectLst/>
                <a:ea typeface="Calibri" panose="020F0502020204030204" pitchFamily="34" charset="0"/>
                <a:cs typeface="Times New Roman" panose="02020603050405020304" pitchFamily="18" charset="0"/>
              </a:rPr>
              <a:t> „r</a:t>
            </a:r>
            <a:r>
              <a:rPr lang="ro-RO" sz="4000" b="0" dirty="0">
                <a:solidFill>
                  <a:srgbClr val="002060"/>
                </a:solidFill>
                <a:effectLst/>
                <a:ea typeface="Calibri" panose="020F0502020204030204" pitchFamily="34" charset="0"/>
                <a:cs typeface="Times New Roman" panose="02020603050405020304" pitchFamily="18" charset="0"/>
              </a:rPr>
              <a:t>ele</a:t>
            </a:r>
            <a:r>
              <a:rPr lang="en-US" sz="4000" b="0" dirty="0">
                <a:solidFill>
                  <a:srgbClr val="002060"/>
                </a:solidFill>
                <a:effectLst/>
                <a:ea typeface="Calibri" panose="020F0502020204030204" pitchFamily="34" charset="0"/>
                <a:cs typeface="Times New Roman" panose="02020603050405020304" pitchFamily="18" charset="0"/>
              </a:rPr>
              <a:t>”, ci </a:t>
            </a:r>
            <a:r>
              <a:rPr lang="en-US" sz="4000" b="0" dirty="0" err="1">
                <a:solidFill>
                  <a:srgbClr val="002060"/>
                </a:solidFill>
                <a:effectLst/>
                <a:ea typeface="Calibri" panose="020F0502020204030204" pitchFamily="34" charset="0"/>
                <a:cs typeface="Times New Roman" panose="02020603050405020304" pitchFamily="18" charset="0"/>
              </a:rPr>
              <a:t>concent</a:t>
            </a:r>
            <a:r>
              <a:rPr lang="ro-RO" sz="4000" b="0" dirty="0" err="1">
                <a:solidFill>
                  <a:srgbClr val="002060"/>
                </a:solidFill>
                <a:effectLst/>
                <a:ea typeface="Calibri" panose="020F0502020204030204" pitchFamily="34" charset="0"/>
                <a:cs typeface="Times New Roman" panose="02020603050405020304" pitchFamily="18" charset="0"/>
              </a:rPr>
              <a:t>rati</a:t>
            </a:r>
            <a:r>
              <a:rPr lang="ro-RO" sz="4000" b="0" dirty="0">
                <a:solidFill>
                  <a:srgbClr val="002060"/>
                </a:solidFill>
                <a:effectLst/>
                <a:ea typeface="Calibri" panose="020F0502020204030204" pitchFamily="34" charset="0"/>
                <a:cs typeface="Times New Roman" panose="02020603050405020304" pitchFamily="18" charset="0"/>
              </a:rPr>
              <a:t>-vă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în</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schimb</a:t>
            </a:r>
            <a:r>
              <a:rPr lang="en-US" sz="4000" b="0" dirty="0">
                <a:solidFill>
                  <a:srgbClr val="002060"/>
                </a:solidFill>
                <a:effectLst/>
                <a:ea typeface="Calibri" panose="020F0502020204030204" pitchFamily="34" charset="0"/>
                <a:cs typeface="Times New Roman" panose="02020603050405020304" pitchFamily="18" charset="0"/>
              </a:rPr>
              <a:t> pe </a:t>
            </a:r>
            <a:r>
              <a:rPr lang="en-US" sz="4000" b="0" dirty="0" err="1">
                <a:solidFill>
                  <a:srgbClr val="002060"/>
                </a:solidFill>
                <a:effectLst/>
                <a:ea typeface="Calibri" panose="020F0502020204030204" pitchFamily="34" charset="0"/>
                <a:cs typeface="Times New Roman" panose="02020603050405020304" pitchFamily="18" charset="0"/>
              </a:rPr>
              <a:t>toate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lucrurile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bune</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privitor la</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alimentația</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sănătoasă</a:t>
            </a:r>
            <a:r>
              <a:rPr lang="ro-RO" sz="4000" b="0" dirty="0">
                <a:solidFill>
                  <a:srgbClr val="002060"/>
                </a:solidFill>
                <a:effectLst/>
                <a:ea typeface="Calibri" panose="020F0502020204030204" pitchFamily="34" charset="0"/>
                <a:cs typeface="Times New Roman" panose="02020603050405020304" pitchFamily="18" charset="0"/>
              </a:rPr>
              <a:t>.</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a typeface="Calibri" panose="020F0502020204030204" pitchFamily="34" charset="0"/>
                <a:cs typeface="Times New Roman" panose="02020603050405020304" pitchFamily="18" charset="0"/>
              </a:rPr>
              <a:t>Î</a:t>
            </a:r>
            <a:r>
              <a:rPr lang="en-US" sz="4000" b="0" dirty="0" err="1">
                <a:solidFill>
                  <a:srgbClr val="002060"/>
                </a:solidFill>
                <a:effectLst/>
                <a:ea typeface="Calibri" panose="020F0502020204030204" pitchFamily="34" charset="0"/>
                <a:cs typeface="Times New Roman" panose="02020603050405020304" pitchFamily="18" charset="0"/>
              </a:rPr>
              <a:t>ncerca</a:t>
            </a:r>
            <a:r>
              <a:rPr lang="ro-RO" sz="4000" b="0" dirty="0">
                <a:solidFill>
                  <a:srgbClr val="002060"/>
                </a:solidFill>
                <a:effectLst/>
                <a:ea typeface="Calibri" panose="020F0502020204030204" pitchFamily="34" charset="0"/>
                <a:cs typeface="Times New Roman" panose="02020603050405020304" pitchFamily="18" charset="0"/>
              </a:rPr>
              <a:t>ți să</a:t>
            </a:r>
            <a:r>
              <a:rPr lang="en-US" sz="4000" b="0" dirty="0">
                <a:solidFill>
                  <a:srgbClr val="002060"/>
                </a:solidFill>
                <a:effectLst/>
                <a:ea typeface="Calibri" panose="020F0502020204030204" pitchFamily="34" charset="0"/>
                <a:cs typeface="Times New Roman" panose="02020603050405020304" pitchFamily="18" charset="0"/>
              </a:rPr>
              <a:t> nu </a:t>
            </a:r>
            <a:r>
              <a:rPr lang="en-US" sz="4000" b="0" dirty="0" err="1">
                <a:solidFill>
                  <a:srgbClr val="002060"/>
                </a:solidFill>
                <a:effectLst/>
                <a:ea typeface="Calibri" panose="020F0502020204030204" pitchFamily="34" charset="0"/>
                <a:cs typeface="Times New Roman" panose="02020603050405020304" pitchFamily="18" charset="0"/>
              </a:rPr>
              <a:t>folosi</a:t>
            </a:r>
            <a:r>
              <a:rPr lang="ro-RO" sz="4000" b="0" dirty="0">
                <a:solidFill>
                  <a:srgbClr val="002060"/>
                </a:solidFill>
                <a:effectLst/>
                <a:ea typeface="Calibri" panose="020F0502020204030204" pitchFamily="34" charset="0"/>
                <a:cs typeface="Times New Roman" panose="02020603050405020304" pitchFamily="18" charset="0"/>
              </a:rPr>
              <a:t>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alimente</a:t>
            </a:r>
            <a:r>
              <a:rPr lang="ro-RO" sz="4000" b="0" dirty="0">
                <a:solidFill>
                  <a:srgbClr val="002060"/>
                </a:solidFill>
                <a:effectLst/>
                <a:ea typeface="Calibri" panose="020F0502020204030204" pitchFamily="34" charset="0"/>
                <a:cs typeface="Times New Roman" panose="02020603050405020304" pitchFamily="18" charset="0"/>
              </a:rPr>
              <a:t>le</a:t>
            </a:r>
            <a:r>
              <a:rPr lang="en-US" sz="4000" b="0" dirty="0">
                <a:solidFill>
                  <a:srgbClr val="002060"/>
                </a:solidFill>
                <a:effectLst/>
                <a:ea typeface="Calibri" panose="020F0502020204030204" pitchFamily="34" charset="0"/>
                <a:cs typeface="Times New Roman" panose="02020603050405020304" pitchFamily="18" charset="0"/>
              </a:rPr>
              <a:t> ca </a:t>
            </a:r>
            <a:r>
              <a:rPr lang="en-US" sz="4000" b="0" dirty="0" err="1">
                <a:solidFill>
                  <a:srgbClr val="002060"/>
                </a:solidFill>
                <a:effectLst/>
                <a:ea typeface="Calibri" panose="020F0502020204030204" pitchFamily="34" charset="0"/>
                <a:cs typeface="Times New Roman" panose="02020603050405020304" pitchFamily="18" charset="0"/>
              </a:rPr>
              <a:t>recompensă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pentru</a:t>
            </a:r>
            <a:r>
              <a:rPr lang="en-US" sz="4000" b="0" dirty="0">
                <a:solidFill>
                  <a:srgbClr val="002060"/>
                </a:solidFill>
                <a:effectLst/>
                <a:ea typeface="Calibri" panose="020F0502020204030204" pitchFamily="34" charset="0"/>
                <a:cs typeface="Times New Roman" panose="02020603050405020304" pitchFamily="18" charset="0"/>
              </a:rPr>
              <a:t> un </a:t>
            </a:r>
            <a:r>
              <a:rPr lang="en-US" sz="4000" b="0" dirty="0" err="1">
                <a:solidFill>
                  <a:srgbClr val="002060"/>
                </a:solidFill>
                <a:effectLst/>
                <a:ea typeface="Calibri" panose="020F0502020204030204" pitchFamily="34" charset="0"/>
                <a:cs typeface="Times New Roman" panose="02020603050405020304" pitchFamily="18" charset="0"/>
              </a:rPr>
              <a:t>comportament</a:t>
            </a:r>
            <a:r>
              <a:rPr lang="en-US" sz="4000" b="0" dirty="0">
                <a:solidFill>
                  <a:srgbClr val="002060"/>
                </a:solidFill>
                <a:effectLst/>
                <a:ea typeface="Calibri" panose="020F0502020204030204" pitchFamily="34" charset="0"/>
                <a:cs typeface="Times New Roman" panose="02020603050405020304" pitchFamily="18" charset="0"/>
              </a:rPr>
              <a:t> bun – </a:t>
            </a:r>
            <a:r>
              <a:rPr lang="en-US" sz="4000" b="0" dirty="0" err="1">
                <a:solidFill>
                  <a:srgbClr val="002060"/>
                </a:solidFill>
                <a:effectLst/>
                <a:ea typeface="Calibri" panose="020F0502020204030204" pitchFamily="34" charset="0"/>
                <a:cs typeface="Times New Roman" panose="02020603050405020304" pitchFamily="18" charset="0"/>
              </a:rPr>
              <a:t>acest</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lucru</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poate</a:t>
            </a:r>
            <a:r>
              <a:rPr lang="en-US" sz="4000" b="0" dirty="0">
                <a:solidFill>
                  <a:srgbClr val="002060"/>
                </a:solidFill>
                <a:effectLst/>
                <a:ea typeface="Calibri" panose="020F0502020204030204" pitchFamily="34" charset="0"/>
                <a:cs typeface="Times New Roman" panose="02020603050405020304" pitchFamily="18" charset="0"/>
              </a:rPr>
              <a:t> face </a:t>
            </a:r>
            <a:r>
              <a:rPr lang="en-US" sz="4000" b="0" dirty="0" err="1">
                <a:solidFill>
                  <a:srgbClr val="002060"/>
                </a:solidFill>
                <a:effectLst/>
                <a:ea typeface="Calibri" panose="020F0502020204030204" pitchFamily="34" charset="0"/>
                <a:cs typeface="Times New Roman" panose="02020603050405020304" pitchFamily="18" charset="0"/>
              </a:rPr>
              <a:t>uneori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alimentele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mai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prețuite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și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mai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atractive</a:t>
            </a:r>
            <a:r>
              <a:rPr lang="en-US" sz="4000" b="0" dirty="0">
                <a:solidFill>
                  <a:srgbClr val="002060"/>
                </a:solidFill>
                <a:effectLst/>
                <a:ea typeface="Calibri" panose="020F0502020204030204" pitchFamily="34" charset="0"/>
                <a:cs typeface="Times New Roman" panose="02020603050405020304" pitchFamily="18" charset="0"/>
              </a:rPr>
              <a:t>.</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Împărtășiți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mesele</a:t>
            </a:r>
            <a:r>
              <a:rPr lang="en-US" sz="4000" b="0" dirty="0">
                <a:solidFill>
                  <a:srgbClr val="002060"/>
                </a:solidFill>
                <a:effectLst/>
                <a:ea typeface="Calibri" panose="020F0502020204030204" pitchFamily="34" charset="0"/>
                <a:cs typeface="Times New Roman" panose="02020603050405020304" pitchFamily="18" charset="0"/>
              </a:rPr>
              <a:t> din </a:t>
            </a:r>
            <a:r>
              <a:rPr lang="en-US" sz="4000" b="0" dirty="0" err="1">
                <a:solidFill>
                  <a:srgbClr val="002060"/>
                </a:solidFill>
                <a:effectLst/>
                <a:ea typeface="Calibri" panose="020F0502020204030204" pitchFamily="34" charset="0"/>
                <a:cs typeface="Times New Roman" panose="02020603050405020304" pitchFamily="18" charset="0"/>
              </a:rPr>
              <a:t>meniul</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pentru</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adulți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dacă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mesele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copiilor</a:t>
            </a:r>
            <a:r>
              <a:rPr lang="en-US" sz="4000" b="0" dirty="0">
                <a:solidFill>
                  <a:srgbClr val="002060"/>
                </a:solidFill>
                <a:effectLst/>
                <a:ea typeface="Calibri" panose="020F0502020204030204" pitchFamily="34" charset="0"/>
                <a:cs typeface="Times New Roman" panose="02020603050405020304" pitchFamily="18" charset="0"/>
              </a:rPr>
              <a:t> sunt </a:t>
            </a:r>
            <a:r>
              <a:rPr lang="en-US" sz="4000" b="0" dirty="0" err="1">
                <a:solidFill>
                  <a:srgbClr val="002060"/>
                </a:solidFill>
                <a:effectLst/>
                <a:ea typeface="Calibri" panose="020F0502020204030204" pitchFamily="34" charset="0"/>
                <a:cs typeface="Times New Roman" panose="02020603050405020304" pitchFamily="18" charset="0"/>
              </a:rPr>
              <a:t>prăjite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și</a:t>
            </a:r>
            <a:r>
              <a:rPr lang="en-US" sz="4000" b="0" dirty="0">
                <a:solidFill>
                  <a:srgbClr val="002060"/>
                </a:solidFill>
                <a:effectLst/>
                <a:ea typeface="Calibri" panose="020F0502020204030204" pitchFamily="34" charset="0"/>
                <a:cs typeface="Times New Roman" panose="02020603050405020304" pitchFamily="18" charset="0"/>
              </a:rPr>
              <a:t> nu au </a:t>
            </a:r>
            <a:r>
              <a:rPr lang="en-US" sz="4000" b="0" dirty="0" err="1">
                <a:solidFill>
                  <a:srgbClr val="002060"/>
                </a:solidFill>
                <a:effectLst/>
                <a:ea typeface="Calibri" panose="020F0502020204030204" pitchFamily="34" charset="0"/>
                <a:cs typeface="Times New Roman" panose="02020603050405020304" pitchFamily="18" charset="0"/>
              </a:rPr>
              <a:t>salată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sau</a:t>
            </a:r>
            <a:r>
              <a:rPr lang="en-US" sz="4000" b="0" dirty="0">
                <a:solidFill>
                  <a:srgbClr val="002060"/>
                </a:solidFill>
                <a:effectLst/>
                <a:ea typeface="Calibri" panose="020F0502020204030204" pitchFamily="34" charset="0"/>
                <a:cs typeface="Times New Roman" panose="02020603050405020304" pitchFamily="18" charset="0"/>
              </a:rPr>
              <a:t> legume. </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Dacă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copilul</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dvs.</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dorește</a:t>
            </a:r>
            <a:r>
              <a:rPr lang="en-US" sz="4000" b="0" dirty="0">
                <a:solidFill>
                  <a:srgbClr val="002060"/>
                </a:solidFill>
                <a:effectLst/>
                <a:ea typeface="Calibri" panose="020F0502020204030204" pitchFamily="34" charset="0"/>
                <a:cs typeface="Times New Roman" panose="02020603050405020304" pitchFamily="18" charset="0"/>
              </a:rPr>
              <a:t> desert, </a:t>
            </a:r>
            <a:r>
              <a:rPr lang="en-US" sz="4000" b="0" dirty="0" err="1">
                <a:solidFill>
                  <a:srgbClr val="002060"/>
                </a:solidFill>
                <a:effectLst/>
                <a:ea typeface="Calibri" panose="020F0502020204030204" pitchFamily="34" charset="0"/>
                <a:cs typeface="Times New Roman" panose="02020603050405020304" pitchFamily="18" charset="0"/>
              </a:rPr>
              <a:t>încuraj</a:t>
            </a:r>
            <a:r>
              <a:rPr lang="ro-RO" sz="4000" b="0" dirty="0">
                <a:solidFill>
                  <a:srgbClr val="002060"/>
                </a:solidFill>
                <a:effectLst/>
                <a:ea typeface="Calibri" panose="020F0502020204030204" pitchFamily="34" charset="0"/>
                <a:cs typeface="Times New Roman" panose="02020603050405020304" pitchFamily="18" charset="0"/>
              </a:rPr>
              <a:t>ați-l</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împartă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desertul</a:t>
            </a:r>
            <a:r>
              <a:rPr lang="en-US" sz="4000" b="0" dirty="0">
                <a:solidFill>
                  <a:srgbClr val="002060"/>
                </a:solidFill>
                <a:effectLst/>
                <a:ea typeface="Calibri" panose="020F0502020204030204" pitchFamily="34" charset="0"/>
                <a:cs typeface="Times New Roman" panose="02020603050405020304" pitchFamily="18" charset="0"/>
              </a:rPr>
              <a:t> cu </a:t>
            </a:r>
            <a:r>
              <a:rPr lang="en-US" sz="4000" b="0" dirty="0" err="1">
                <a:solidFill>
                  <a:srgbClr val="002060"/>
                </a:solidFill>
                <a:effectLst/>
                <a:ea typeface="Calibri" panose="020F0502020204030204" pitchFamily="34" charset="0"/>
                <a:cs typeface="Times New Roman" panose="02020603050405020304" pitchFamily="18" charset="0"/>
              </a:rPr>
              <a:t>altcineva</a:t>
            </a:r>
            <a:r>
              <a:rPr lang="en-US" sz="4000" b="0" dirty="0">
                <a:solidFill>
                  <a:srgbClr val="002060"/>
                </a:solidFill>
                <a:effectLst/>
                <a:ea typeface="Calibri" panose="020F0502020204030204" pitchFamily="34" charset="0"/>
                <a:cs typeface="Times New Roman" panose="02020603050405020304" pitchFamily="18" charset="0"/>
              </a:rPr>
              <a:t> din </a:t>
            </a:r>
            <a:r>
              <a:rPr lang="en-US" sz="4000" b="0" dirty="0" err="1">
                <a:solidFill>
                  <a:srgbClr val="002060"/>
                </a:solidFill>
                <a:effectLst/>
                <a:ea typeface="Calibri" panose="020F0502020204030204" pitchFamily="34" charset="0"/>
                <a:cs typeface="Times New Roman" panose="02020603050405020304" pitchFamily="18" charset="0"/>
              </a:rPr>
              <a:t>familie</a:t>
            </a:r>
            <a:r>
              <a:rPr lang="en-US" sz="4000" b="0" dirty="0">
                <a:solidFill>
                  <a:srgbClr val="002060"/>
                </a:solidFill>
                <a:effectLst/>
                <a:ea typeface="Calibri" panose="020F0502020204030204" pitchFamily="34" charset="0"/>
                <a:cs typeface="Times New Roman" panose="02020603050405020304" pitchFamily="18" charset="0"/>
              </a:rPr>
              <a:t>.</a:t>
            </a:r>
            <a:br>
              <a:rPr lang="en-US"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Dacă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comandați</a:t>
            </a:r>
            <a:r>
              <a:rPr lang="en-US" sz="4000" b="0" dirty="0">
                <a:solidFill>
                  <a:srgbClr val="002060"/>
                </a:solidFill>
                <a:effectLst/>
                <a:ea typeface="Calibri" panose="020F0502020204030204" pitchFamily="34" charset="0"/>
                <a:cs typeface="Times New Roman" panose="02020603050405020304" pitchFamily="18" charset="0"/>
              </a:rPr>
              <a:t> la </a:t>
            </a:r>
            <a:r>
              <a:rPr lang="en-US" sz="4000" b="0" dirty="0" err="1">
                <a:solidFill>
                  <a:srgbClr val="002060"/>
                </a:solidFill>
                <a:effectLst/>
                <a:ea typeface="Calibri" panose="020F0502020204030204" pitchFamily="34" charset="0"/>
                <a:cs typeface="Times New Roman" panose="02020603050405020304" pitchFamily="18" charset="0"/>
              </a:rPr>
              <a:t>pachet</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încurajați-vă</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copilul</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să</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nu comande</a:t>
            </a:r>
            <a:r>
              <a:rPr lang="en-US" sz="4000" b="0" dirty="0">
                <a:solidFill>
                  <a:srgbClr val="002060"/>
                </a:solidFill>
                <a:effectLst/>
                <a:ea typeface="Calibri" panose="020F0502020204030204" pitchFamily="34" charset="0"/>
                <a:cs typeface="Times New Roman" panose="02020603050405020304" pitchFamily="18" charset="0"/>
              </a:rPr>
              <a:t> </a:t>
            </a:r>
            <a:r>
              <a:rPr lang="ro-RO" sz="4000" b="0" dirty="0">
                <a:solidFill>
                  <a:srgbClr val="002060"/>
                </a:solidFill>
                <a:effectLst/>
                <a:ea typeface="Calibri" panose="020F0502020204030204" pitchFamily="34" charset="0"/>
                <a:cs typeface="Times New Roman" panose="02020603050405020304" pitchFamily="18" charset="0"/>
              </a:rPr>
              <a:t>suplimentar</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băuturile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răcoritoare</a:t>
            </a:r>
            <a:r>
              <a:rPr lang="ro-RO" sz="4000" b="0" dirty="0">
                <a:solidFill>
                  <a:srgbClr val="002060"/>
                </a:solidFill>
                <a:ea typeface="Calibri" panose="020F0502020204030204" pitchFamily="34" charset="0"/>
                <a:cs typeface="Times New Roman" panose="02020603050405020304" pitchFamily="18" charset="0"/>
              </a:rPr>
              <a:t> ci </a:t>
            </a:r>
            <a:r>
              <a:rPr lang="ro-RO" sz="4000" b="0" dirty="0">
                <a:solidFill>
                  <a:srgbClr val="002060"/>
                </a:solidFill>
                <a:effectLst/>
                <a:ea typeface="Calibri" panose="020F0502020204030204" pitchFamily="34" charset="0"/>
                <a:cs typeface="Times New Roman" panose="02020603050405020304" pitchFamily="18" charset="0"/>
              </a:rPr>
              <a:t>să bea apă.</a:t>
            </a:r>
            <a:br>
              <a:rPr lang="ro-RO" sz="4000" b="0" dirty="0">
                <a:solidFill>
                  <a:srgbClr val="002060"/>
                </a:solidFill>
                <a:effectLst/>
                <a:ea typeface="Calibri" panose="020F0502020204030204" pitchFamily="34" charset="0"/>
                <a:cs typeface="Times New Roman" panose="02020603050405020304" pitchFamily="18" charset="0"/>
              </a:rPr>
            </a:br>
            <a:r>
              <a:rPr lang="ro-RO" sz="4000" b="0" dirty="0">
                <a:solidFill>
                  <a:srgbClr val="002060"/>
                </a:solidFill>
                <a:effectLst/>
                <a:ea typeface="Calibri" panose="020F0502020204030204" pitchFamily="34" charset="0"/>
                <a:cs typeface="Times New Roman" panose="02020603050405020304" pitchFamily="18" charset="0"/>
              </a:rPr>
              <a:t>- </a:t>
            </a:r>
            <a:r>
              <a:rPr lang="en-US" sz="4000" b="0" kern="0" dirty="0" err="1">
                <a:solidFill>
                  <a:srgbClr val="002060"/>
                </a:solidFill>
                <a:effectLst/>
                <a:ea typeface="Calibri" panose="020F0502020204030204" pitchFamily="34" charset="0"/>
              </a:rPr>
              <a:t>Ajutați</a:t>
            </a:r>
            <a:r>
              <a:rPr lang="en-US" sz="4000" b="0" kern="0" dirty="0">
                <a:solidFill>
                  <a:srgbClr val="002060"/>
                </a:solidFill>
                <a:effectLst/>
                <a:ea typeface="Calibri" panose="020F0502020204030204" pitchFamily="34" charset="0"/>
              </a:rPr>
              <a:t> </a:t>
            </a:r>
            <a:r>
              <a:rPr lang="en-US" sz="4000" b="0" kern="0" dirty="0" err="1">
                <a:solidFill>
                  <a:srgbClr val="002060"/>
                </a:solidFill>
                <a:effectLst/>
                <a:ea typeface="Calibri" panose="020F0502020204030204" pitchFamily="34" charset="0"/>
              </a:rPr>
              <a:t>adolescenții</a:t>
            </a:r>
            <a:r>
              <a:rPr lang="en-US" sz="4000" b="0" kern="0" dirty="0">
                <a:solidFill>
                  <a:srgbClr val="002060"/>
                </a:solidFill>
                <a:effectLst/>
                <a:ea typeface="Calibri" panose="020F0502020204030204" pitchFamily="34" charset="0"/>
              </a:rPr>
              <a:t> </a:t>
            </a:r>
            <a:r>
              <a:rPr lang="en-US" sz="4000" b="0" kern="0" dirty="0" err="1">
                <a:solidFill>
                  <a:srgbClr val="002060"/>
                </a:solidFill>
                <a:effectLst/>
                <a:ea typeface="Calibri" panose="020F0502020204030204" pitchFamily="34" charset="0"/>
              </a:rPr>
              <a:t>să</a:t>
            </a:r>
            <a:r>
              <a:rPr lang="en-US" sz="4000" b="0" kern="0" dirty="0">
                <a:solidFill>
                  <a:srgbClr val="002060"/>
                </a:solidFill>
                <a:effectLst/>
                <a:ea typeface="Calibri" panose="020F0502020204030204" pitchFamily="34" charset="0"/>
              </a:rPr>
              <a:t> </a:t>
            </a:r>
            <a:r>
              <a:rPr lang="en-US" sz="4000" b="0" kern="0" dirty="0" err="1">
                <a:solidFill>
                  <a:srgbClr val="002060"/>
                </a:solidFill>
                <a:effectLst/>
                <a:ea typeface="Calibri" panose="020F0502020204030204" pitchFamily="34" charset="0"/>
              </a:rPr>
              <a:t>dezvolte</a:t>
            </a:r>
            <a:r>
              <a:rPr lang="en-US" sz="4000" b="0" kern="0" dirty="0">
                <a:solidFill>
                  <a:srgbClr val="002060"/>
                </a:solidFill>
                <a:effectLst/>
                <a:ea typeface="Calibri" panose="020F0502020204030204" pitchFamily="34" charset="0"/>
              </a:rPr>
              <a:t> o imagine </a:t>
            </a:r>
            <a:r>
              <a:rPr lang="en-US" sz="4000" b="0" kern="0" dirty="0" err="1">
                <a:solidFill>
                  <a:srgbClr val="002060"/>
                </a:solidFill>
                <a:effectLst/>
                <a:ea typeface="Calibri" panose="020F0502020204030204" pitchFamily="34" charset="0"/>
              </a:rPr>
              <a:t>corporală</a:t>
            </a:r>
            <a:r>
              <a:rPr lang="en-US" sz="4000" b="0" kern="0" dirty="0">
                <a:solidFill>
                  <a:srgbClr val="002060"/>
                </a:solidFill>
                <a:effectLst/>
                <a:ea typeface="Calibri" panose="020F0502020204030204" pitchFamily="34" charset="0"/>
              </a:rPr>
              <a:t> </a:t>
            </a:r>
            <a:r>
              <a:rPr lang="en-US" sz="4000" b="0" kern="0" dirty="0" err="1">
                <a:solidFill>
                  <a:srgbClr val="002060"/>
                </a:solidFill>
                <a:effectLst/>
                <a:ea typeface="Calibri" panose="020F0502020204030204" pitchFamily="34" charset="0"/>
              </a:rPr>
              <a:t>sănătoasă</a:t>
            </a:r>
            <a:r>
              <a:rPr lang="en-US" sz="4000" b="0" kern="0" dirty="0">
                <a:solidFill>
                  <a:srgbClr val="002060"/>
                </a:solidFill>
                <a:effectLst/>
                <a:ea typeface="Calibri" panose="020F0502020204030204" pitchFamily="34" charset="0"/>
              </a:rPr>
              <a:t> </a:t>
            </a:r>
            <a:r>
              <a:rPr lang="en-US" sz="4000" b="0" kern="0" dirty="0" err="1">
                <a:solidFill>
                  <a:srgbClr val="002060"/>
                </a:solidFill>
                <a:effectLst/>
                <a:ea typeface="Calibri" panose="020F0502020204030204" pitchFamily="34" charset="0"/>
              </a:rPr>
              <a:t>concentr</a:t>
            </a:r>
            <a:r>
              <a:rPr lang="ro-RO" sz="4000" b="0" kern="0" dirty="0" err="1">
                <a:solidFill>
                  <a:srgbClr val="002060"/>
                </a:solidFill>
                <a:effectLst/>
                <a:ea typeface="Calibri" panose="020F0502020204030204" pitchFamily="34" charset="0"/>
              </a:rPr>
              <a:t>ată</a:t>
            </a:r>
            <a:r>
              <a:rPr lang="en-US" sz="4000" b="0" kern="0" dirty="0">
                <a:solidFill>
                  <a:srgbClr val="002060"/>
                </a:solidFill>
                <a:effectLst/>
                <a:ea typeface="Calibri" panose="020F0502020204030204" pitchFamily="34" charset="0"/>
              </a:rPr>
              <a:t> pe </a:t>
            </a:r>
            <a:r>
              <a:rPr lang="en-US" sz="4000" b="0" kern="0" dirty="0" err="1">
                <a:solidFill>
                  <a:srgbClr val="002060"/>
                </a:solidFill>
                <a:effectLst/>
                <a:ea typeface="Calibri" panose="020F0502020204030204" pitchFamily="34" charset="0"/>
              </a:rPr>
              <a:t>întreaga</a:t>
            </a:r>
            <a:r>
              <a:rPr lang="en-US" sz="4000" b="0" kern="0" dirty="0">
                <a:solidFill>
                  <a:srgbClr val="002060"/>
                </a:solidFill>
                <a:effectLst/>
                <a:ea typeface="Calibri" panose="020F0502020204030204" pitchFamily="34" charset="0"/>
              </a:rPr>
              <a:t> </a:t>
            </a:r>
            <a:r>
              <a:rPr lang="en-US" sz="4000" b="0" kern="0" dirty="0" err="1">
                <a:solidFill>
                  <a:srgbClr val="002060"/>
                </a:solidFill>
                <a:effectLst/>
                <a:ea typeface="Calibri" panose="020F0502020204030204" pitchFamily="34" charset="0"/>
              </a:rPr>
              <a:t>persoană</a:t>
            </a:r>
            <a:r>
              <a:rPr lang="ro-RO" sz="4000" b="0" kern="0" dirty="0">
                <a:solidFill>
                  <a:srgbClr val="002060"/>
                </a:solidFill>
                <a:effectLst/>
                <a:ea typeface="Calibri" panose="020F0502020204030204" pitchFamily="34" charset="0"/>
              </a:rPr>
              <a:t>, </a:t>
            </a:r>
            <a:r>
              <a:rPr lang="en-US" sz="4000" b="0" dirty="0" err="1">
                <a:solidFill>
                  <a:srgbClr val="002060"/>
                </a:solidFill>
                <a:effectLst/>
                <a:ea typeface="Calibri" panose="020F0502020204030204" pitchFamily="34" charset="0"/>
                <a:cs typeface="Times New Roman" panose="02020603050405020304" pitchFamily="18" charset="0"/>
              </a:rPr>
              <a:t>aprecierea</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propriului</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corp</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pentru</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ceea</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ce</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poate</a:t>
            </a:r>
            <a:r>
              <a:rPr lang="en-US" sz="4000" b="0" dirty="0">
                <a:solidFill>
                  <a:srgbClr val="002060"/>
                </a:solidFill>
                <a:effectLst/>
                <a:ea typeface="Calibri" panose="020F0502020204030204" pitchFamily="34" charset="0"/>
                <a:cs typeface="Times New Roman" panose="02020603050405020304" pitchFamily="18" charset="0"/>
              </a:rPr>
              <a:t> face, nu </a:t>
            </a:r>
            <a:r>
              <a:rPr lang="en-US" sz="4000" b="0" dirty="0" err="1">
                <a:solidFill>
                  <a:srgbClr val="002060"/>
                </a:solidFill>
                <a:effectLst/>
                <a:ea typeface="Calibri" panose="020F0502020204030204" pitchFamily="34" charset="0"/>
                <a:cs typeface="Times New Roman" panose="02020603050405020304" pitchFamily="18" charset="0"/>
              </a:rPr>
              <a:t>doar</a:t>
            </a:r>
            <a:r>
              <a:rPr lang="en-US" sz="4000" b="0" dirty="0">
                <a:solidFill>
                  <a:srgbClr val="002060"/>
                </a:solidFill>
                <a:effectLst/>
                <a:ea typeface="Calibri" panose="020F0502020204030204" pitchFamily="34" charset="0"/>
                <a:cs typeface="Times New Roman" panose="02020603050405020304" pitchFamily="18" charset="0"/>
              </a:rPr>
              <a:t> </a:t>
            </a:r>
            <a:r>
              <a:rPr lang="en-US" sz="4000" b="0" dirty="0" err="1">
                <a:solidFill>
                  <a:srgbClr val="002060"/>
                </a:solidFill>
                <a:effectLst/>
                <a:ea typeface="Calibri" panose="020F0502020204030204" pitchFamily="34" charset="0"/>
                <a:cs typeface="Times New Roman" panose="02020603050405020304" pitchFamily="18" charset="0"/>
              </a:rPr>
              <a:t>pentru</a:t>
            </a:r>
            <a:r>
              <a:rPr lang="en-US" sz="4000" b="0" dirty="0">
                <a:solidFill>
                  <a:srgbClr val="002060"/>
                </a:solidFill>
                <a:effectLst/>
                <a:ea typeface="Calibri" panose="020F0502020204030204" pitchFamily="34" charset="0"/>
                <a:cs typeface="Times New Roman" panose="02020603050405020304" pitchFamily="18" charset="0"/>
              </a:rPr>
              <a:t> cum </a:t>
            </a:r>
            <a:r>
              <a:rPr lang="en-US" sz="4000" b="0" dirty="0" err="1">
                <a:solidFill>
                  <a:srgbClr val="002060"/>
                </a:solidFill>
                <a:effectLst/>
                <a:ea typeface="Calibri" panose="020F0502020204030204" pitchFamily="34" charset="0"/>
                <a:cs typeface="Times New Roman" panose="02020603050405020304" pitchFamily="18" charset="0"/>
              </a:rPr>
              <a:t>arată</a:t>
            </a:r>
            <a:r>
              <a:rPr lang="ro-RO" sz="4000" b="0" dirty="0">
                <a:solidFill>
                  <a:srgbClr val="002060"/>
                </a:solidFill>
                <a:effectLst/>
                <a:ea typeface="Calibri" panose="020F0502020204030204" pitchFamily="34" charset="0"/>
                <a:cs typeface="Times New Roman" panose="02020603050405020304" pitchFamily="18" charset="0"/>
              </a:rPr>
              <a:t>. </a:t>
            </a:r>
            <a:br>
              <a:rPr lang="en-US" sz="4000" b="0" dirty="0">
                <a:solidFill>
                  <a:srgbClr val="002060"/>
                </a:solidFill>
                <a:effectLst/>
                <a:ea typeface="Calibri" panose="020F0502020204030204" pitchFamily="34" charset="0"/>
                <a:cs typeface="Times New Roman" panose="02020603050405020304" pitchFamily="18" charset="0"/>
              </a:rPr>
            </a:br>
            <a:br>
              <a:rPr lang="ro-RO" altLang="ro-RO" sz="4400" dirty="0">
                <a:solidFill>
                  <a:srgbClr val="16537F"/>
                </a:solidFill>
                <a:latin typeface="Gabriola" panose="04040605051002020D02" pitchFamily="82" charset="0"/>
                <a:ea typeface="GungsuhChe" panose="02030609000101010101" pitchFamily="49" charset="-127"/>
              </a:rPr>
            </a:br>
            <a:br>
              <a:rPr lang="ro-RO" altLang="ro-RO" sz="4400" dirty="0">
                <a:solidFill>
                  <a:srgbClr val="16537F"/>
                </a:solidFill>
                <a:latin typeface="Gabriola" panose="04040605051002020D02" pitchFamily="82" charset="0"/>
                <a:ea typeface="GungsuhChe" panose="02030609000101010101" pitchFamily="49" charset="-127"/>
              </a:rPr>
            </a:br>
            <a:br>
              <a:rPr lang="ro-RO" altLang="ro-RO" sz="3600" dirty="0">
                <a:cs typeface="Times New Roman" panose="02020603050405020304" pitchFamily="18" charset="0"/>
              </a:rPr>
            </a:br>
            <a:endParaRPr lang="ro-RO" altLang="en-US" sz="3600" dirty="0"/>
          </a:p>
        </p:txBody>
      </p:sp>
      <p:sp>
        <p:nvSpPr>
          <p:cNvPr id="32771" name="Slide Number Placeholder 2">
            <a:extLst>
              <a:ext uri="{FF2B5EF4-FFF2-40B4-BE49-F238E27FC236}">
                <a16:creationId xmlns:a16="http://schemas.microsoft.com/office/drawing/2014/main" id="{E5EEA2AA-ACE1-89FA-0DC7-8E6991A36192}"/>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4EB259C-E742-4BA6-B021-AE46D98BFBE6}" type="slidenum">
              <a:rPr lang="ro-RO" altLang="ro-RO">
                <a:solidFill>
                  <a:schemeClr val="bg1"/>
                </a:solidFill>
              </a:rPr>
              <a:pPr/>
              <a:t>14</a:t>
            </a:fld>
            <a:endParaRPr lang="ro-RO" altLang="ro-RO">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6EA5ACC7-DCDF-65EE-B1B3-EE287FEB759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06EE04A-4380-4E52-9856-C379D39EFD7F}" type="slidenum">
              <a:rPr lang="ro-RO" altLang="ro-RO">
                <a:solidFill>
                  <a:schemeClr val="bg1"/>
                </a:solidFill>
              </a:rPr>
              <a:pPr/>
              <a:t>15</a:t>
            </a:fld>
            <a:endParaRPr lang="ro-RO" altLang="ro-RO">
              <a:solidFill>
                <a:schemeClr val="bg1"/>
              </a:solidFill>
            </a:endParaRPr>
          </a:p>
        </p:txBody>
      </p:sp>
      <p:sp>
        <p:nvSpPr>
          <p:cNvPr id="8" name="CasetăText 3">
            <a:extLst>
              <a:ext uri="{FF2B5EF4-FFF2-40B4-BE49-F238E27FC236}">
                <a16:creationId xmlns:a16="http://schemas.microsoft.com/office/drawing/2014/main" id="{3D3D5688-C1A4-D846-E934-9E3F31ABA50E}"/>
              </a:ext>
            </a:extLst>
          </p:cNvPr>
          <p:cNvSpPr txBox="1"/>
          <p:nvPr/>
        </p:nvSpPr>
        <p:spPr>
          <a:xfrm>
            <a:off x="2454275" y="300038"/>
            <a:ext cx="13625513" cy="1108075"/>
          </a:xfrm>
          <a:prstGeom prst="rect">
            <a:avLst/>
          </a:prstGeom>
          <a:noFill/>
        </p:spPr>
        <p:txBody>
          <a:bodyPr>
            <a:spAutoFit/>
          </a:bodyPr>
          <a:lstStyle/>
          <a:p>
            <a:pPr algn="ctr" hangingPunct="1">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defRPr/>
            </a:pPr>
            <a:r>
              <a:rPr lang="ro-RO" sz="6600" b="1" dirty="0">
                <a:solidFill>
                  <a:srgbClr val="002060"/>
                </a:solidFill>
                <a:latin typeface="+mn-lt"/>
                <a:ea typeface="GungsuhChe" pitchFamily="49"/>
                <a:cs typeface="GungsuhChe" pitchFamily="49"/>
              </a:rPr>
              <a:t>Mesaje cheie pentru adolescenți: </a:t>
            </a:r>
          </a:p>
        </p:txBody>
      </p:sp>
      <p:sp>
        <p:nvSpPr>
          <p:cNvPr id="33796" name="Rectangle 8">
            <a:extLst>
              <a:ext uri="{FF2B5EF4-FFF2-40B4-BE49-F238E27FC236}">
                <a16:creationId xmlns:a16="http://schemas.microsoft.com/office/drawing/2014/main" id="{3BC1CE55-6B56-9929-A6A7-00A4918BE031}"/>
              </a:ext>
            </a:extLst>
          </p:cNvPr>
          <p:cNvSpPr>
            <a:spLocks noChangeArrowheads="1"/>
          </p:cNvSpPr>
          <p:nvPr/>
        </p:nvSpPr>
        <p:spPr bwMode="auto">
          <a:xfrm>
            <a:off x="10172700" y="2643188"/>
            <a:ext cx="1116488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ro-RO" altLang="ro-RO" sz="3600" b="1" dirty="0">
                <a:solidFill>
                  <a:srgbClr val="002060"/>
                </a:solidFill>
              </a:rPr>
              <a:t>FARFURIA SĂNĂTOASĂ  trebuie să conțină: </a:t>
            </a:r>
            <a:endParaRPr lang="en-US" altLang="ro-RO" sz="3600" dirty="0">
              <a:solidFill>
                <a:srgbClr val="002060"/>
              </a:solidFill>
            </a:endParaRPr>
          </a:p>
          <a:p>
            <a:pPr>
              <a:buFont typeface="Arial" panose="020B0604020202020204" pitchFamily="34" charset="0"/>
              <a:buChar char="•"/>
            </a:pPr>
            <a:r>
              <a:rPr lang="ro-RO" altLang="ro-RO" sz="3600" dirty="0">
                <a:solidFill>
                  <a:srgbClr val="002060"/>
                </a:solidFill>
              </a:rPr>
              <a:t>Jumătate fructe și legume </a:t>
            </a:r>
            <a:endParaRPr lang="en-US" altLang="ro-RO" sz="3600" dirty="0">
              <a:solidFill>
                <a:srgbClr val="002060"/>
              </a:solidFill>
            </a:endParaRPr>
          </a:p>
          <a:p>
            <a:pPr>
              <a:buFont typeface="Arial" panose="020B0604020202020204" pitchFamily="34" charset="0"/>
              <a:buChar char="•"/>
            </a:pPr>
            <a:r>
              <a:rPr lang="ro-RO" altLang="ro-RO" sz="3600" dirty="0">
                <a:solidFill>
                  <a:srgbClr val="002060"/>
                </a:solidFill>
              </a:rPr>
              <a:t>Un sfert carne, pește, ouă, brânză, leguminoase (mazăre, fasole, linte etc.) </a:t>
            </a:r>
            <a:endParaRPr lang="en-US" altLang="ro-RO" sz="3600" dirty="0">
              <a:solidFill>
                <a:srgbClr val="002060"/>
              </a:solidFill>
            </a:endParaRPr>
          </a:p>
          <a:p>
            <a:pPr>
              <a:buFont typeface="Arial" panose="020B0604020202020204" pitchFamily="34" charset="0"/>
              <a:buChar char="•"/>
            </a:pPr>
            <a:r>
              <a:rPr lang="ro-RO" altLang="ro-RO" sz="3600" dirty="0">
                <a:solidFill>
                  <a:srgbClr val="002060"/>
                </a:solidFill>
              </a:rPr>
              <a:t>Un sfert cereale și paste integrale, cartofi </a:t>
            </a:r>
          </a:p>
          <a:p>
            <a:pPr>
              <a:buFont typeface="Arial" panose="020B0604020202020204" pitchFamily="34" charset="0"/>
              <a:buChar char="•"/>
            </a:pPr>
            <a:endParaRPr lang="en-US" altLang="ro-RO" sz="3600" dirty="0">
              <a:solidFill>
                <a:srgbClr val="002060"/>
              </a:solidFill>
            </a:endParaRPr>
          </a:p>
          <a:p>
            <a:r>
              <a:rPr lang="ro-RO" altLang="ro-RO" sz="3600" b="1" dirty="0">
                <a:solidFill>
                  <a:srgbClr val="002060"/>
                </a:solidFill>
              </a:rPr>
              <a:t>DACĂ ÎȚI ESTE SETE, BEA APĂ, NU SUC!</a:t>
            </a:r>
          </a:p>
          <a:p>
            <a:pPr>
              <a:buFont typeface="Arial" panose="020B0604020202020204" pitchFamily="34" charset="0"/>
              <a:buChar char="•"/>
            </a:pPr>
            <a:r>
              <a:rPr lang="ro-RO" altLang="ro-RO" sz="3600" dirty="0">
                <a:solidFill>
                  <a:srgbClr val="002060"/>
                </a:solidFill>
              </a:rPr>
              <a:t>Bea apă – cel puțin </a:t>
            </a:r>
            <a:r>
              <a:rPr lang="fr-FR" altLang="ro-RO" sz="3600" dirty="0">
                <a:solidFill>
                  <a:srgbClr val="002060"/>
                </a:solidFill>
              </a:rPr>
              <a:t>4-5 </a:t>
            </a:r>
            <a:r>
              <a:rPr lang="ro-RO" altLang="ro-RO" sz="3600" dirty="0">
                <a:solidFill>
                  <a:srgbClr val="002060"/>
                </a:solidFill>
              </a:rPr>
              <a:t>căni</a:t>
            </a:r>
            <a:r>
              <a:rPr lang="fr-FR" altLang="ro-RO" sz="3600" dirty="0">
                <a:solidFill>
                  <a:srgbClr val="002060"/>
                </a:solidFill>
              </a:rPr>
              <a:t> </a:t>
            </a:r>
            <a:r>
              <a:rPr lang="ro-RO" altLang="ro-RO" sz="3600" dirty="0">
                <a:solidFill>
                  <a:srgbClr val="002060"/>
                </a:solidFill>
              </a:rPr>
              <a:t>pe zi</a:t>
            </a:r>
            <a:endParaRPr lang="en-US" altLang="ro-RO" sz="3600" dirty="0">
              <a:solidFill>
                <a:srgbClr val="002060"/>
              </a:solidFill>
            </a:endParaRPr>
          </a:p>
          <a:p>
            <a:pPr>
              <a:buFont typeface="Arial" panose="020B0604020202020204" pitchFamily="34" charset="0"/>
              <a:buChar char="•"/>
            </a:pPr>
            <a:r>
              <a:rPr lang="ro-RO" altLang="ro-RO" sz="3600" dirty="0">
                <a:solidFill>
                  <a:srgbClr val="002060"/>
                </a:solidFill>
              </a:rPr>
              <a:t>Alege să bei ceai de plante, suc natural de fructe, dar nu foarte des (o cană/zi)</a:t>
            </a:r>
            <a:endParaRPr lang="en-US" altLang="ro-RO" sz="3600" dirty="0">
              <a:solidFill>
                <a:srgbClr val="002060"/>
              </a:solidFill>
            </a:endParaRPr>
          </a:p>
          <a:p>
            <a:pPr>
              <a:buFont typeface="Arial" panose="020B0604020202020204" pitchFamily="34" charset="0"/>
              <a:buChar char="•"/>
            </a:pPr>
            <a:r>
              <a:rPr lang="ro-RO" altLang="ro-RO" sz="3600" dirty="0">
                <a:solidFill>
                  <a:srgbClr val="002060"/>
                </a:solidFill>
              </a:rPr>
              <a:t>Evită sucurile cu adaos de zahăr</a:t>
            </a:r>
            <a:endParaRPr lang="en-US" altLang="ro-RO" sz="3600" dirty="0">
              <a:solidFill>
                <a:srgbClr val="002060"/>
              </a:solidFill>
            </a:endParaRPr>
          </a:p>
        </p:txBody>
      </p:sp>
      <p:sp>
        <p:nvSpPr>
          <p:cNvPr id="33797" name="CasetăText 5">
            <a:extLst>
              <a:ext uri="{FF2B5EF4-FFF2-40B4-BE49-F238E27FC236}">
                <a16:creationId xmlns:a16="http://schemas.microsoft.com/office/drawing/2014/main" id="{6A3DC251-BBFA-7E3C-70AA-715A6AC282C3}"/>
              </a:ext>
            </a:extLst>
          </p:cNvPr>
          <p:cNvSpPr txBox="1">
            <a:spLocks noChangeArrowheads="1"/>
          </p:cNvSpPr>
          <p:nvPr/>
        </p:nvSpPr>
        <p:spPr bwMode="auto">
          <a:xfrm>
            <a:off x="5688013" y="1535113"/>
            <a:ext cx="18986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ro-RO" altLang="ro-RO" sz="6600" b="1" dirty="0">
                <a:solidFill>
                  <a:srgbClr val="45B1A9"/>
                </a:solidFill>
              </a:rPr>
              <a:t>ALEGE </a:t>
            </a:r>
            <a:r>
              <a:rPr lang="de-DE" altLang="ro-RO" sz="6600" b="1" dirty="0">
                <a:solidFill>
                  <a:srgbClr val="45B1A9"/>
                </a:solidFill>
              </a:rPr>
              <a:t>INTELIGENT, MĂN</a:t>
            </a:r>
            <a:r>
              <a:rPr lang="ro-RO" altLang="ro-RO" sz="6600" b="1" dirty="0">
                <a:solidFill>
                  <a:srgbClr val="45B1A9"/>
                </a:solidFill>
              </a:rPr>
              <a:t>Â</a:t>
            </a:r>
            <a:r>
              <a:rPr lang="de-DE" altLang="ro-RO" sz="6600" b="1" dirty="0">
                <a:solidFill>
                  <a:srgbClr val="45B1A9"/>
                </a:solidFill>
              </a:rPr>
              <a:t>NCĂ</a:t>
            </a:r>
            <a:r>
              <a:rPr lang="ro-RO" altLang="ro-RO" sz="6600" b="1" dirty="0">
                <a:solidFill>
                  <a:srgbClr val="45B1A9"/>
                </a:solidFill>
              </a:rPr>
              <a:t> </a:t>
            </a:r>
            <a:r>
              <a:rPr lang="de-DE" altLang="ro-RO" sz="6600" b="1" dirty="0">
                <a:solidFill>
                  <a:srgbClr val="45B1A9"/>
                </a:solidFill>
              </a:rPr>
              <a:t>SĂNĂTOS</a:t>
            </a:r>
            <a:r>
              <a:rPr lang="ro-RO" altLang="ro-RO" sz="6600" b="1" dirty="0">
                <a:solidFill>
                  <a:srgbClr val="45B1A9"/>
                </a:solidFill>
              </a:rPr>
              <a:t> !</a:t>
            </a:r>
            <a:endParaRPr lang="en-US" altLang="ro-RO" sz="6600" b="1" dirty="0">
              <a:solidFill>
                <a:srgbClr val="45B1A9"/>
              </a:solidFill>
            </a:endParaRPr>
          </a:p>
        </p:txBody>
      </p:sp>
      <p:sp>
        <p:nvSpPr>
          <p:cNvPr id="33798" name="CasetăText 11">
            <a:extLst>
              <a:ext uri="{FF2B5EF4-FFF2-40B4-BE49-F238E27FC236}">
                <a16:creationId xmlns:a16="http://schemas.microsoft.com/office/drawing/2014/main" id="{8549D8ED-8052-B3AC-AA46-308406D40948}"/>
              </a:ext>
            </a:extLst>
          </p:cNvPr>
          <p:cNvSpPr txBox="1">
            <a:spLocks noChangeArrowheads="1"/>
          </p:cNvSpPr>
          <p:nvPr/>
        </p:nvSpPr>
        <p:spPr bwMode="auto">
          <a:xfrm>
            <a:off x="2168525" y="10347325"/>
            <a:ext cx="106918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4000" dirty="0">
                <a:solidFill>
                  <a:srgbClr val="01B69B"/>
                </a:solidFill>
              </a:rPr>
              <a:t>Încearcă să-ți controlezi porția de mâncare, </a:t>
            </a:r>
          </a:p>
          <a:p>
            <a:pPr algn="ctr"/>
            <a:r>
              <a:rPr lang="ro-RO" altLang="ro-RO" sz="4000" dirty="0">
                <a:solidFill>
                  <a:srgbClr val="01B69B"/>
                </a:solidFill>
              </a:rPr>
              <a:t>verifică câte calorii au produsele în </a:t>
            </a:r>
            <a:r>
              <a:rPr lang="ro-RO" altLang="ro-RO" sz="4000" dirty="0" err="1">
                <a:solidFill>
                  <a:srgbClr val="01B69B"/>
                </a:solidFill>
              </a:rPr>
              <a:t>funcţie</a:t>
            </a:r>
            <a:r>
              <a:rPr lang="ro-RO" altLang="ro-RO" sz="4000" dirty="0">
                <a:solidFill>
                  <a:srgbClr val="01B69B"/>
                </a:solidFill>
              </a:rPr>
              <a:t> de efortul, mărimea și activitatea desfășurată. </a:t>
            </a:r>
          </a:p>
        </p:txBody>
      </p:sp>
      <p:pic>
        <p:nvPicPr>
          <p:cNvPr id="33799" name="Imagine 3" descr="Ce se întâmplă cu apă lăsată în pahar peste noapte - mituri și adevăruri explicate de medici |  adevarul.ro">
            <a:extLst>
              <a:ext uri="{FF2B5EF4-FFF2-40B4-BE49-F238E27FC236}">
                <a16:creationId xmlns:a16="http://schemas.microsoft.com/office/drawing/2014/main" id="{D0483ABA-39FF-E260-C3F9-9F24B3909EC3}"/>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181263" y="9002713"/>
            <a:ext cx="6532562" cy="3919537"/>
          </a:xfrm>
        </p:spPr>
      </p:pic>
      <p:pic>
        <p:nvPicPr>
          <p:cNvPr id="33800" name="Imagine 2" descr="Farfurie">
            <a:extLst>
              <a:ext uri="{FF2B5EF4-FFF2-40B4-BE49-F238E27FC236}">
                <a16:creationId xmlns:a16="http://schemas.microsoft.com/office/drawing/2014/main" id="{FAD82496-C4D0-2DB0-5A4E-978D75BD8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925" y="3595688"/>
            <a:ext cx="5865813"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C080C2C3-3880-0AFA-218F-F91AFCD94A37}"/>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3A3A8A2-4E8C-4A10-B171-0A63DEF873B4}" type="slidenum">
              <a:rPr lang="ro-RO" altLang="ro-RO">
                <a:solidFill>
                  <a:schemeClr val="bg1"/>
                </a:solidFill>
              </a:rPr>
              <a:pPr/>
              <a:t>16</a:t>
            </a:fld>
            <a:endParaRPr lang="ro-RO" altLang="ro-RO">
              <a:solidFill>
                <a:schemeClr val="bg1"/>
              </a:solidFill>
            </a:endParaRPr>
          </a:p>
        </p:txBody>
      </p:sp>
      <p:sp>
        <p:nvSpPr>
          <p:cNvPr id="5" name="CasetăText 3">
            <a:extLst>
              <a:ext uri="{FF2B5EF4-FFF2-40B4-BE49-F238E27FC236}">
                <a16:creationId xmlns:a16="http://schemas.microsoft.com/office/drawing/2014/main" id="{D1D7828B-D9F9-238A-B0D6-1BC0A7CC2926}"/>
              </a:ext>
            </a:extLst>
          </p:cNvPr>
          <p:cNvSpPr txBox="1"/>
          <p:nvPr/>
        </p:nvSpPr>
        <p:spPr>
          <a:xfrm>
            <a:off x="2166938" y="228600"/>
            <a:ext cx="10001250" cy="1108075"/>
          </a:xfrm>
          <a:prstGeom prst="rect">
            <a:avLst/>
          </a:prstGeom>
          <a:noFill/>
        </p:spPr>
        <p:txBody>
          <a:bodyPr>
            <a:spAutoFit/>
          </a:bodyPr>
          <a:lstStyle/>
          <a:p>
            <a:pPr algn="ctr" hangingPunct="1">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defRPr/>
            </a:pPr>
            <a:r>
              <a:rPr lang="en-US" sz="6600" b="1" dirty="0" err="1">
                <a:solidFill>
                  <a:srgbClr val="002060"/>
                </a:solidFill>
                <a:latin typeface="+mn-lt"/>
                <a:ea typeface="GungsuhChe" pitchFamily="49"/>
                <a:cs typeface="GungsuhChe" pitchFamily="49"/>
              </a:rPr>
              <a:t>Activit</a:t>
            </a:r>
            <a:r>
              <a:rPr lang="ro-RO" sz="6600" b="1" dirty="0" err="1">
                <a:solidFill>
                  <a:srgbClr val="002060"/>
                </a:solidFill>
                <a:latin typeface="+mn-lt"/>
                <a:ea typeface="GungsuhChe" pitchFamily="49"/>
                <a:cs typeface="GungsuhChe" pitchFamily="49"/>
              </a:rPr>
              <a:t>ăți</a:t>
            </a:r>
            <a:r>
              <a:rPr lang="ro-RO" sz="6600" b="1" dirty="0">
                <a:solidFill>
                  <a:srgbClr val="002060"/>
                </a:solidFill>
                <a:latin typeface="+mn-lt"/>
                <a:ea typeface="GungsuhChe" pitchFamily="49"/>
                <a:cs typeface="GungsuhChe" pitchFamily="49"/>
              </a:rPr>
              <a:t> recomandate: </a:t>
            </a:r>
          </a:p>
        </p:txBody>
      </p:sp>
      <p:sp>
        <p:nvSpPr>
          <p:cNvPr id="34820" name="Rectangle 5">
            <a:extLst>
              <a:ext uri="{FF2B5EF4-FFF2-40B4-BE49-F238E27FC236}">
                <a16:creationId xmlns:a16="http://schemas.microsoft.com/office/drawing/2014/main" id="{296874D0-8C4E-A7DB-CE0A-A98E2D7A1ADD}"/>
              </a:ext>
            </a:extLst>
          </p:cNvPr>
          <p:cNvSpPr>
            <a:spLocks noChangeArrowheads="1"/>
          </p:cNvSpPr>
          <p:nvPr/>
        </p:nvSpPr>
        <p:spPr bwMode="auto">
          <a:xfrm>
            <a:off x="2284413" y="1282700"/>
            <a:ext cx="207629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Clr>
                <a:srgbClr val="704A3D"/>
              </a:buClr>
              <a:buSzPct val="100000"/>
              <a:buFont typeface="Wingdings" panose="05000000000000000000" pitchFamily="2" charset="2"/>
              <a:buChar char="v"/>
            </a:pPr>
            <a:r>
              <a:rPr lang="ro-RO" altLang="en-US" sz="3600" dirty="0">
                <a:solidFill>
                  <a:srgbClr val="002060"/>
                </a:solidFill>
                <a:ea typeface="Arial Unicode MS" pitchFamily="34" charset="-128"/>
                <a:cs typeface="Times New Roman" panose="02020603050405020304" pitchFamily="18" charset="0"/>
              </a:rPr>
              <a:t>Postarea materialelor IEC pe site-urile DSP județene și DSP a municipiului București</a:t>
            </a:r>
          </a:p>
          <a:p>
            <a:pPr algn="just" eaLnBrk="1" hangingPunct="1">
              <a:buClr>
                <a:srgbClr val="704A3D"/>
              </a:buClr>
              <a:buSzPct val="100000"/>
              <a:buFont typeface="Wingdings" panose="05000000000000000000" pitchFamily="2" charset="2"/>
              <a:buChar char="v"/>
            </a:pPr>
            <a:r>
              <a:rPr lang="ro-RO" altLang="en-US" sz="3600" dirty="0">
                <a:solidFill>
                  <a:srgbClr val="002060"/>
                </a:solidFill>
                <a:ea typeface="Arial Unicode MS" pitchFamily="34" charset="-128"/>
                <a:cs typeface="Times New Roman" panose="02020603050405020304" pitchFamily="18" charset="0"/>
              </a:rPr>
              <a:t>Postarea materialelor IEC în social media</a:t>
            </a:r>
          </a:p>
          <a:p>
            <a:pPr algn="just" eaLnBrk="1" hangingPunct="1">
              <a:buClr>
                <a:srgbClr val="704A3D"/>
              </a:buClr>
              <a:buSzPct val="100000"/>
              <a:buFont typeface="Wingdings" panose="05000000000000000000" pitchFamily="2" charset="2"/>
              <a:buChar char="v"/>
            </a:pPr>
            <a:r>
              <a:rPr lang="ro-RO" altLang="en-US" sz="3600" dirty="0">
                <a:solidFill>
                  <a:srgbClr val="002060"/>
                </a:solidFill>
                <a:ea typeface="Arial Unicode MS" pitchFamily="34" charset="-128"/>
                <a:cs typeface="Times New Roman" panose="02020603050405020304" pitchFamily="18" charset="0"/>
              </a:rPr>
              <a:t>Transmiterea materialelor IEC în rețeaua de asistență medicală primară</a:t>
            </a:r>
          </a:p>
          <a:p>
            <a:pPr algn="just" eaLnBrk="1" hangingPunct="1">
              <a:buClr>
                <a:srgbClr val="704A3D"/>
              </a:buClr>
              <a:buSzPct val="100000"/>
              <a:buFont typeface="Wingdings" panose="05000000000000000000" pitchFamily="2" charset="2"/>
              <a:buChar char="v"/>
            </a:pPr>
            <a:r>
              <a:rPr lang="ro-RO" altLang="en-US" sz="3600" dirty="0">
                <a:solidFill>
                  <a:srgbClr val="002060"/>
                </a:solidFill>
                <a:ea typeface="Arial Unicode MS" pitchFamily="34" charset="-128"/>
                <a:cs typeface="Times New Roman" panose="02020603050405020304" pitchFamily="18" charset="0"/>
              </a:rPr>
              <a:t>Activități de informare și distribuire de materiale IEC în școli, cluburi școlare, baze sportive, de divertisment </a:t>
            </a:r>
            <a:r>
              <a:rPr lang="ro-RO" altLang="en-US" sz="3600" dirty="0" err="1">
                <a:solidFill>
                  <a:srgbClr val="002060"/>
                </a:solidFill>
                <a:ea typeface="Arial Unicode MS" pitchFamily="34" charset="-128"/>
                <a:cs typeface="Times New Roman" panose="02020603050405020304" pitchFamily="18" charset="0"/>
              </a:rPr>
              <a:t>şi</a:t>
            </a:r>
            <a:r>
              <a:rPr lang="ro-RO" altLang="en-US" sz="3600" dirty="0">
                <a:solidFill>
                  <a:srgbClr val="002060"/>
                </a:solidFill>
                <a:ea typeface="Arial Unicode MS" pitchFamily="34" charset="-128"/>
                <a:cs typeface="Times New Roman" panose="02020603050405020304" pitchFamily="18" charset="0"/>
              </a:rPr>
              <a:t> de agrement, tabere, </a:t>
            </a:r>
            <a:r>
              <a:rPr lang="ro-RO" altLang="en-US" sz="3600" dirty="0" err="1">
                <a:solidFill>
                  <a:srgbClr val="002060"/>
                </a:solidFill>
                <a:ea typeface="Arial Unicode MS" pitchFamily="34" charset="-128"/>
                <a:cs typeface="Times New Roman" panose="02020603050405020304" pitchFamily="18" charset="0"/>
              </a:rPr>
              <a:t>locaţii</a:t>
            </a:r>
            <a:r>
              <a:rPr lang="ro-RO" altLang="en-US" sz="3600" dirty="0">
                <a:solidFill>
                  <a:srgbClr val="002060"/>
                </a:solidFill>
                <a:ea typeface="Arial Unicode MS" pitchFamily="34" charset="-128"/>
                <a:cs typeface="Times New Roman" panose="02020603050405020304" pitchFamily="18" charset="0"/>
              </a:rPr>
              <a:t> </a:t>
            </a:r>
            <a:r>
              <a:rPr lang="ro-RO" altLang="en-US" sz="3600" dirty="0" err="1">
                <a:solidFill>
                  <a:srgbClr val="002060"/>
                </a:solidFill>
                <a:ea typeface="Arial Unicode MS" pitchFamily="34" charset="-128"/>
                <a:cs typeface="Times New Roman" panose="02020603050405020304" pitchFamily="18" charset="0"/>
              </a:rPr>
              <a:t>educaţionale</a:t>
            </a:r>
            <a:r>
              <a:rPr lang="ro-RO" altLang="en-US" sz="3600" dirty="0">
                <a:solidFill>
                  <a:srgbClr val="002060"/>
                </a:solidFill>
                <a:ea typeface="Arial Unicode MS" pitchFamily="34" charset="-128"/>
                <a:cs typeface="Times New Roman" panose="02020603050405020304" pitchFamily="18" charset="0"/>
              </a:rPr>
              <a:t>, culturale sau turistice destinate copiilor și tinerilor </a:t>
            </a:r>
          </a:p>
          <a:p>
            <a:pPr algn="just" eaLnBrk="1" hangingPunct="1">
              <a:buClr>
                <a:srgbClr val="704A3D"/>
              </a:buClr>
              <a:buSzPct val="100000"/>
              <a:buFont typeface="Wingdings" panose="05000000000000000000" pitchFamily="2" charset="2"/>
              <a:buChar char="v"/>
            </a:pPr>
            <a:r>
              <a:rPr lang="ro-RO" altLang="en-US" sz="3600" dirty="0">
                <a:solidFill>
                  <a:srgbClr val="002060"/>
                </a:solidFill>
                <a:ea typeface="Arial Unicode MS" pitchFamily="34" charset="-128"/>
                <a:cs typeface="Times New Roman" panose="02020603050405020304" pitchFamily="18" charset="0"/>
              </a:rPr>
              <a:t>Intervenții educative în media locală (interviuri, </a:t>
            </a:r>
            <a:r>
              <a:rPr lang="ro-RO" altLang="en-US" sz="3600" dirty="0" err="1">
                <a:solidFill>
                  <a:srgbClr val="002060"/>
                </a:solidFill>
                <a:ea typeface="Arial Unicode MS" pitchFamily="34" charset="-128"/>
                <a:cs typeface="Times New Roman" panose="02020603050405020304" pitchFamily="18" charset="0"/>
              </a:rPr>
              <a:t>seminarii</a:t>
            </a:r>
            <a:r>
              <a:rPr lang="ro-RO" altLang="en-US" sz="3600" dirty="0">
                <a:solidFill>
                  <a:srgbClr val="002060"/>
                </a:solidFill>
                <a:ea typeface="Arial Unicode MS" pitchFamily="34" charset="-128"/>
                <a:cs typeface="Times New Roman" panose="02020603050405020304" pitchFamily="18" charset="0"/>
              </a:rPr>
              <a:t> TV cu specialiști și reprezentanți ai publicului țintă, publicare de articole în presa scrisă, bannere TV/internet etc.)</a:t>
            </a:r>
          </a:p>
          <a:p>
            <a:pPr algn="just" eaLnBrk="1" hangingPunct="1">
              <a:buClr>
                <a:srgbClr val="704A3D"/>
              </a:buClr>
              <a:buSzPct val="100000"/>
              <a:buFont typeface="Wingdings" panose="05000000000000000000" pitchFamily="2" charset="2"/>
              <a:buChar char="v"/>
            </a:pPr>
            <a:r>
              <a:rPr lang="ro-RO" altLang="ro-RO" sz="3600" dirty="0">
                <a:solidFill>
                  <a:srgbClr val="002060"/>
                </a:solidFill>
                <a:ea typeface="Arial Unicode MS" pitchFamily="34" charset="-128"/>
                <a:cs typeface="Times New Roman" panose="02020603050405020304" pitchFamily="18" charset="0"/>
              </a:rPr>
              <a:t>Organizarea de evenimente </a:t>
            </a:r>
            <a:r>
              <a:rPr lang="ro-RO" altLang="ro-RO" sz="3600" dirty="0" err="1">
                <a:solidFill>
                  <a:srgbClr val="002060"/>
                </a:solidFill>
                <a:ea typeface="Arial Unicode MS" pitchFamily="34" charset="-128"/>
                <a:cs typeface="Times New Roman" panose="02020603050405020304" pitchFamily="18" charset="0"/>
              </a:rPr>
              <a:t>recreaţionale</a:t>
            </a:r>
            <a:r>
              <a:rPr lang="ro-RO" altLang="ro-RO" sz="3600" dirty="0">
                <a:solidFill>
                  <a:srgbClr val="002060"/>
                </a:solidFill>
                <a:ea typeface="Arial Unicode MS" pitchFamily="34" charset="-128"/>
                <a:cs typeface="Times New Roman" panose="02020603050405020304" pitchFamily="18" charset="0"/>
              </a:rPr>
              <a:t> de exterior/interior având ca temă promovarea alimentației sănătoase</a:t>
            </a:r>
          </a:p>
          <a:p>
            <a:pPr algn="just" eaLnBrk="1" hangingPunct="1">
              <a:buClr>
                <a:srgbClr val="704A3D"/>
              </a:buClr>
              <a:buSzPct val="100000"/>
              <a:buFont typeface="Wingdings" panose="05000000000000000000" pitchFamily="2" charset="2"/>
              <a:buChar char="v"/>
            </a:pPr>
            <a:r>
              <a:rPr lang="ro-RO" altLang="en-US" sz="3600" dirty="0">
                <a:solidFill>
                  <a:srgbClr val="002060"/>
                </a:solidFill>
                <a:ea typeface="Arial Unicode MS" pitchFamily="34" charset="-128"/>
                <a:cs typeface="Times New Roman" panose="02020603050405020304" pitchFamily="18" charset="0"/>
              </a:rPr>
              <a:t>Organizarea de cursuri de gătit, concursuri de gătit și/sau cunoștințe referitoare la alimentația sănătoasă cu implicarea întregii familii</a:t>
            </a:r>
          </a:p>
          <a:p>
            <a:pPr algn="just">
              <a:buFont typeface="Wingdings" panose="05000000000000000000" pitchFamily="2" charset="2"/>
              <a:buChar char="v"/>
            </a:pPr>
            <a:endParaRPr lang="ro-RO" altLang="ro-RO" dirty="0">
              <a:latin typeface="Times New Roman" panose="02020603050405020304" pitchFamily="18" charset="0"/>
              <a:ea typeface="Arial Unicode MS" pitchFamily="34" charset="-128"/>
              <a:cs typeface="Times New Roman" panose="02020603050405020304" pitchFamily="18" charset="0"/>
            </a:endParaRPr>
          </a:p>
        </p:txBody>
      </p:sp>
      <p:sp>
        <p:nvSpPr>
          <p:cNvPr id="8" name="CasetăText 3">
            <a:extLst>
              <a:ext uri="{FF2B5EF4-FFF2-40B4-BE49-F238E27FC236}">
                <a16:creationId xmlns:a16="http://schemas.microsoft.com/office/drawing/2014/main" id="{BEE1B324-7DD3-31CE-4D51-0F565EE3377A}"/>
              </a:ext>
            </a:extLst>
          </p:cNvPr>
          <p:cNvSpPr txBox="1"/>
          <p:nvPr/>
        </p:nvSpPr>
        <p:spPr>
          <a:xfrm>
            <a:off x="2517775" y="7402513"/>
            <a:ext cx="8370888" cy="1108075"/>
          </a:xfrm>
          <a:prstGeom prst="rect">
            <a:avLst/>
          </a:prstGeom>
          <a:noFill/>
        </p:spPr>
        <p:txBody>
          <a:bodyPr>
            <a:spAutoFit/>
          </a:bodyPr>
          <a:lstStyle/>
          <a:p>
            <a:pPr algn="ctr" hangingPunct="1">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defRPr/>
            </a:pPr>
            <a:r>
              <a:rPr lang="ro-RO" sz="6600" b="1" dirty="0">
                <a:solidFill>
                  <a:srgbClr val="002060"/>
                </a:solidFill>
                <a:latin typeface="+mn-lt"/>
                <a:ea typeface="GungsuhChe" pitchFamily="49"/>
                <a:cs typeface="GungsuhChe" pitchFamily="49"/>
              </a:rPr>
              <a:t>Propuneri parteneri: </a:t>
            </a:r>
          </a:p>
        </p:txBody>
      </p:sp>
      <p:sp>
        <p:nvSpPr>
          <p:cNvPr id="34822" name="Rectangle 8">
            <a:extLst>
              <a:ext uri="{FF2B5EF4-FFF2-40B4-BE49-F238E27FC236}">
                <a16:creationId xmlns:a16="http://schemas.microsoft.com/office/drawing/2014/main" id="{8292D7E1-934A-2BA3-D730-508C59178530}"/>
              </a:ext>
            </a:extLst>
          </p:cNvPr>
          <p:cNvSpPr>
            <a:spLocks noChangeArrowheads="1"/>
          </p:cNvSpPr>
          <p:nvPr/>
        </p:nvSpPr>
        <p:spPr bwMode="auto">
          <a:xfrm>
            <a:off x="5957888" y="8559800"/>
            <a:ext cx="179006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Clr>
                <a:srgbClr val="704A3D"/>
              </a:buClr>
              <a:buSzPct val="100000"/>
              <a:buFont typeface="Wingdings" panose="05000000000000000000" pitchFamily="2" charset="2"/>
              <a:buChar char="v"/>
            </a:pPr>
            <a:r>
              <a:rPr lang="ro-RO" altLang="ro-RO" sz="3600">
                <a:solidFill>
                  <a:srgbClr val="002060"/>
                </a:solidFill>
                <a:cs typeface="Times New Roman" panose="02020603050405020304" pitchFamily="18" charset="0"/>
              </a:rPr>
              <a:t>Cabinete de medicina familiei</a:t>
            </a:r>
          </a:p>
          <a:p>
            <a:pPr algn="just">
              <a:buClr>
                <a:srgbClr val="704A3D"/>
              </a:buClr>
              <a:buSzPct val="100000"/>
              <a:buFont typeface="Wingdings" panose="05000000000000000000" pitchFamily="2" charset="2"/>
              <a:buChar char="v"/>
            </a:pPr>
            <a:r>
              <a:rPr lang="ro-RO" altLang="en-US" sz="3600">
                <a:solidFill>
                  <a:srgbClr val="002060"/>
                </a:solidFill>
                <a:cs typeface="Times New Roman" panose="02020603050405020304" pitchFamily="18" charset="0"/>
              </a:rPr>
              <a:t>Inspectorate școlare județene, școli, cluburi pentru copii, baze sportive, de divertisment şi de agrement, tabere, locaţii educaţionale, culturale sau turistice destinate copiilor și tinerilor </a:t>
            </a:r>
          </a:p>
          <a:p>
            <a:pPr algn="just" eaLnBrk="1" hangingPunct="1">
              <a:buClr>
                <a:srgbClr val="704A3D"/>
              </a:buClr>
              <a:buSzPct val="100000"/>
              <a:buFont typeface="Wingdings" panose="05000000000000000000" pitchFamily="2" charset="2"/>
              <a:buChar char="v"/>
            </a:pPr>
            <a:r>
              <a:rPr lang="ro-RO" altLang="ro-RO" sz="3600">
                <a:solidFill>
                  <a:srgbClr val="002060"/>
                </a:solidFill>
                <a:cs typeface="Times New Roman" panose="02020603050405020304" pitchFamily="18" charset="0"/>
              </a:rPr>
              <a:t>Colegiul Medicilor din România </a:t>
            </a:r>
          </a:p>
          <a:p>
            <a:pPr algn="just" eaLnBrk="1" hangingPunct="1">
              <a:buClr>
                <a:srgbClr val="704A3D"/>
              </a:buClr>
              <a:buSzPct val="100000"/>
              <a:buFont typeface="Wingdings" panose="05000000000000000000" pitchFamily="2" charset="2"/>
              <a:buChar char="v"/>
            </a:pPr>
            <a:r>
              <a:rPr lang="ro-RO" altLang="ro-RO" sz="3600">
                <a:solidFill>
                  <a:srgbClr val="002060"/>
                </a:solidFill>
                <a:cs typeface="Times New Roman" panose="02020603050405020304" pitchFamily="18" charset="0"/>
              </a:rPr>
              <a:t>Autorități publice județene și locale</a:t>
            </a:r>
          </a:p>
          <a:p>
            <a:pPr algn="just" eaLnBrk="1" hangingPunct="1">
              <a:buClr>
                <a:srgbClr val="704A3D"/>
              </a:buClr>
              <a:buSzPct val="100000"/>
              <a:buFont typeface="Wingdings" panose="05000000000000000000" pitchFamily="2" charset="2"/>
              <a:buChar char="v"/>
            </a:pPr>
            <a:r>
              <a:rPr lang="ro-RO" altLang="ro-RO" sz="3600">
                <a:solidFill>
                  <a:srgbClr val="002060"/>
                </a:solidFill>
                <a:cs typeface="Times New Roman" panose="02020603050405020304" pitchFamily="18" charset="0"/>
              </a:rPr>
              <a:t>Instituții media</a:t>
            </a:r>
          </a:p>
          <a:p>
            <a:pPr algn="just" eaLnBrk="1" hangingPunct="1">
              <a:buClr>
                <a:srgbClr val="704A3D"/>
              </a:buClr>
              <a:buSzPct val="100000"/>
              <a:buFont typeface="Wingdings" panose="05000000000000000000" pitchFamily="2" charset="2"/>
              <a:buChar char="v"/>
            </a:pPr>
            <a:r>
              <a:rPr lang="ro-RO" altLang="ro-RO" sz="3600">
                <a:solidFill>
                  <a:srgbClr val="002060"/>
                </a:solidFill>
                <a:cs typeface="Times New Roman" panose="02020603050405020304" pitchFamily="18" charset="0"/>
              </a:rPr>
              <a:t>ONG-uri</a:t>
            </a:r>
          </a:p>
          <a:p>
            <a:pPr algn="just" eaLnBrk="1" hangingPunct="1">
              <a:buClr>
                <a:srgbClr val="704A3D"/>
              </a:buClr>
              <a:buSzPct val="100000"/>
              <a:buFont typeface="Wingdings" panose="05000000000000000000" pitchFamily="2" charset="2"/>
              <a:buChar char="v"/>
            </a:pPr>
            <a:r>
              <a:rPr lang="ro-RO" altLang="ro-RO" sz="3600">
                <a:solidFill>
                  <a:srgbClr val="002060"/>
                </a:solidFill>
                <a:cs typeface="Times New Roman" panose="02020603050405020304" pitchFamily="18" charset="0"/>
              </a:rPr>
              <a:t>Unități economice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614B-B7F5-D022-B437-6F3298D41C67}"/>
              </a:ext>
            </a:extLst>
          </p:cNvPr>
          <p:cNvSpPr>
            <a:spLocks noGrp="1"/>
          </p:cNvSpPr>
          <p:nvPr>
            <p:ph type="title"/>
          </p:nvPr>
        </p:nvSpPr>
        <p:spPr>
          <a:xfrm>
            <a:off x="2879725" y="1006475"/>
            <a:ext cx="14705013" cy="6462713"/>
          </a:xfrm>
        </p:spPr>
        <p:txBody>
          <a:bodyPr/>
          <a:lstStyle/>
          <a:p>
            <a:pPr eaLnBrk="1" hangingPunct="1">
              <a:lnSpc>
                <a:spcPct val="115000"/>
              </a:lnSpc>
              <a:defRPr/>
            </a:pPr>
            <a:r>
              <a:rPr lang="ro-RO" altLang="ro-RO" sz="3600">
                <a:solidFill>
                  <a:srgbClr val="002060"/>
                </a:solidFill>
                <a:ea typeface="GungsuhChe" panose="02030609000101010101" pitchFamily="49" charset="-127"/>
              </a:rPr>
              <a:t>Planificarea activităților: </a:t>
            </a:r>
            <a:br>
              <a:rPr lang="ro-RO" altLang="ro-RO" sz="2000">
                <a:solidFill>
                  <a:srgbClr val="16537F"/>
                </a:solidFill>
                <a:latin typeface="Gabriola" panose="04040605051002020D02" pitchFamily="82" charset="0"/>
                <a:ea typeface="GungsuhChe" panose="02030609000101010101" pitchFamily="49" charset="-127"/>
              </a:rPr>
            </a:br>
            <a:r>
              <a:rPr lang="ro-RO" altLang="ro-RO" sz="2400" b="0">
                <a:solidFill>
                  <a:srgbClr val="002060"/>
                </a:solidFill>
                <a:cs typeface="Times New Roman" panose="02020603050405020304" pitchFamily="18" charset="0"/>
              </a:rPr>
              <a:t>Planificarea activităților la nivelul DSP</a:t>
            </a:r>
            <a:br>
              <a:rPr lang="ro-RO" altLang="ro-RO" sz="2400" b="0">
                <a:solidFill>
                  <a:srgbClr val="002060"/>
                </a:solidFill>
                <a:cs typeface="Times New Roman" panose="02020603050405020304" pitchFamily="18" charset="0"/>
              </a:rPr>
            </a:br>
            <a:r>
              <a:rPr lang="ro-RO" altLang="ro-RO" sz="2400" b="0">
                <a:solidFill>
                  <a:srgbClr val="002060"/>
                </a:solidFill>
                <a:cs typeface="Times New Roman" panose="02020603050405020304" pitchFamily="18" charset="0"/>
              </a:rPr>
              <a:t>Termen de raportare: în termen de 5 zile de la primirea metodologiei</a:t>
            </a:r>
            <a:br>
              <a:rPr lang="ro-RO" altLang="ro-RO" sz="2400" b="0">
                <a:solidFill>
                  <a:srgbClr val="404040"/>
                </a:solidFill>
                <a:cs typeface="Times New Roman" panose="02020603050405020304" pitchFamily="18" charset="0"/>
              </a:rPr>
            </a:br>
            <a:br>
              <a:rPr lang="ro-RO" altLang="ro-RO" sz="2400" b="0">
                <a:solidFill>
                  <a:srgbClr val="404040"/>
                </a:solidFill>
                <a:cs typeface="Times New Roman" panose="02020603050405020304" pitchFamily="18" charset="0"/>
              </a:rPr>
            </a:br>
            <a:br>
              <a:rPr lang="ro-RO" altLang="ro-RO" sz="2400" b="0">
                <a:solidFill>
                  <a:srgbClr val="404040"/>
                </a:solidFill>
                <a:cs typeface="Times New Roman" panose="02020603050405020304" pitchFamily="18" charset="0"/>
              </a:rPr>
            </a:br>
            <a:br>
              <a:rPr lang="ro-RO" altLang="ro-RO" sz="2400" b="0">
                <a:solidFill>
                  <a:srgbClr val="404040"/>
                </a:solidFill>
                <a:cs typeface="Times New Roman" panose="02020603050405020304" pitchFamily="18" charset="0"/>
              </a:rPr>
            </a:br>
            <a:br>
              <a:rPr lang="ro-RO" altLang="ro-RO" sz="2400" b="0">
                <a:solidFill>
                  <a:srgbClr val="404040"/>
                </a:solidFill>
                <a:cs typeface="Times New Roman" panose="02020603050405020304" pitchFamily="18" charset="0"/>
              </a:rPr>
            </a:br>
            <a:endParaRPr lang="ro-RO" altLang="en-US" sz="2400" b="0"/>
          </a:p>
        </p:txBody>
      </p:sp>
      <p:sp>
        <p:nvSpPr>
          <p:cNvPr id="35843" name="Slide Number Placeholder 4">
            <a:extLst>
              <a:ext uri="{FF2B5EF4-FFF2-40B4-BE49-F238E27FC236}">
                <a16:creationId xmlns:a16="http://schemas.microsoft.com/office/drawing/2014/main" id="{020900C1-4077-209D-7F0D-93CA3BBF5E8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F3ED6A0-AC49-41BB-AD3E-8E3A940AE67F}" type="slidenum">
              <a:rPr lang="ro-RO" altLang="ro-RO">
                <a:solidFill>
                  <a:schemeClr val="bg1"/>
                </a:solidFill>
              </a:rPr>
              <a:pPr/>
              <a:t>17</a:t>
            </a:fld>
            <a:endParaRPr lang="ro-RO" altLang="ro-RO">
              <a:solidFill>
                <a:schemeClr val="bg1"/>
              </a:solidFill>
            </a:endParaRPr>
          </a:p>
        </p:txBody>
      </p:sp>
      <p:sp>
        <p:nvSpPr>
          <p:cNvPr id="35844" name="CasetăText 3">
            <a:extLst>
              <a:ext uri="{FF2B5EF4-FFF2-40B4-BE49-F238E27FC236}">
                <a16:creationId xmlns:a16="http://schemas.microsoft.com/office/drawing/2014/main" id="{38A5F770-1A35-DC53-77B6-11F900F97DF3}"/>
              </a:ext>
            </a:extLst>
          </p:cNvPr>
          <p:cNvSpPr txBox="1">
            <a:spLocks noChangeArrowheads="1"/>
          </p:cNvSpPr>
          <p:nvPr/>
        </p:nvSpPr>
        <p:spPr bwMode="auto">
          <a:xfrm>
            <a:off x="2813050" y="312738"/>
            <a:ext cx="6094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1pPr>
            <a:lvl2pPr marL="742950" indent="-28575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2pPr>
            <a:lvl3pPr marL="11430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3pPr>
            <a:lvl4pPr marL="16002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4pPr>
            <a:lvl5pPr marL="20574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9pPr>
          </a:lstStyle>
          <a:p>
            <a:pPr algn="ctr" hangingPunct="1"/>
            <a:endParaRPr lang="ro-RO" altLang="ro-RO" b="1">
              <a:solidFill>
                <a:srgbClr val="16537F"/>
              </a:solidFill>
              <a:latin typeface="Gabriola" panose="04040605051002020D02" pitchFamily="82" charset="0"/>
              <a:ea typeface="GungsuhChe" panose="02030609000101010101" pitchFamily="49" charset="-127"/>
            </a:endParaRPr>
          </a:p>
        </p:txBody>
      </p:sp>
      <p:sp>
        <p:nvSpPr>
          <p:cNvPr id="35845" name="Rectangle 6">
            <a:extLst>
              <a:ext uri="{FF2B5EF4-FFF2-40B4-BE49-F238E27FC236}">
                <a16:creationId xmlns:a16="http://schemas.microsoft.com/office/drawing/2014/main" id="{877B58FA-0945-4A5C-35C3-2D87D8FA0E4B}"/>
              </a:ext>
            </a:extLst>
          </p:cNvPr>
          <p:cNvSpPr>
            <a:spLocks noChangeArrowheads="1"/>
          </p:cNvSpPr>
          <p:nvPr/>
        </p:nvSpPr>
        <p:spPr bwMode="auto">
          <a:xfrm>
            <a:off x="4860925" y="1458913"/>
            <a:ext cx="111633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15000"/>
              </a:lnSpc>
            </a:pPr>
            <a:endParaRPr lang="ro-RO" altLang="ro-RO">
              <a:solidFill>
                <a:srgbClr val="404040"/>
              </a:solidFill>
              <a:latin typeface="Times New Roman" panose="02020603050405020304" pitchFamily="18" charset="0"/>
              <a:cs typeface="Times New Roman" panose="02020603050405020304" pitchFamily="18" charset="0"/>
            </a:endParaRPr>
          </a:p>
        </p:txBody>
      </p:sp>
      <p:graphicFrame>
        <p:nvGraphicFramePr>
          <p:cNvPr id="8" name="Group 439">
            <a:extLst>
              <a:ext uri="{FF2B5EF4-FFF2-40B4-BE49-F238E27FC236}">
                <a16:creationId xmlns:a16="http://schemas.microsoft.com/office/drawing/2014/main" id="{CBBCFA38-A837-05E4-A1E6-D42D58CFC57A}"/>
              </a:ext>
            </a:extLst>
          </p:cNvPr>
          <p:cNvGraphicFramePr>
            <a:graphicFrameLocks noGrp="1"/>
          </p:cNvGraphicFramePr>
          <p:nvPr/>
        </p:nvGraphicFramePr>
        <p:xfrm>
          <a:off x="4464050" y="2624138"/>
          <a:ext cx="16721138" cy="3395663"/>
        </p:xfrm>
        <a:graphic>
          <a:graphicData uri="http://schemas.openxmlformats.org/drawingml/2006/table">
            <a:tbl>
              <a:tblPr/>
              <a:tblGrid>
                <a:gridCol w="725488">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087562">
                  <a:extLst>
                    <a:ext uri="{9D8B030D-6E8A-4147-A177-3AD203B41FA5}">
                      <a16:colId xmlns:a16="http://schemas.microsoft.com/office/drawing/2014/main" val="20002"/>
                    </a:ext>
                  </a:extLst>
                </a:gridCol>
                <a:gridCol w="1182688">
                  <a:extLst>
                    <a:ext uri="{9D8B030D-6E8A-4147-A177-3AD203B41FA5}">
                      <a16:colId xmlns:a16="http://schemas.microsoft.com/office/drawing/2014/main" val="20003"/>
                    </a:ext>
                  </a:extLst>
                </a:gridCol>
                <a:gridCol w="1279525">
                  <a:extLst>
                    <a:ext uri="{9D8B030D-6E8A-4147-A177-3AD203B41FA5}">
                      <a16:colId xmlns:a16="http://schemas.microsoft.com/office/drawing/2014/main" val="20004"/>
                    </a:ext>
                  </a:extLst>
                </a:gridCol>
                <a:gridCol w="1579562">
                  <a:extLst>
                    <a:ext uri="{9D8B030D-6E8A-4147-A177-3AD203B41FA5}">
                      <a16:colId xmlns:a16="http://schemas.microsoft.com/office/drawing/2014/main" val="20005"/>
                    </a:ext>
                  </a:extLst>
                </a:gridCol>
                <a:gridCol w="1689100">
                  <a:extLst>
                    <a:ext uri="{9D8B030D-6E8A-4147-A177-3AD203B41FA5}">
                      <a16:colId xmlns:a16="http://schemas.microsoft.com/office/drawing/2014/main" val="20006"/>
                    </a:ext>
                  </a:extLst>
                </a:gridCol>
                <a:gridCol w="1516063">
                  <a:extLst>
                    <a:ext uri="{9D8B030D-6E8A-4147-A177-3AD203B41FA5}">
                      <a16:colId xmlns:a16="http://schemas.microsoft.com/office/drawing/2014/main" val="20007"/>
                    </a:ext>
                  </a:extLst>
                </a:gridCol>
                <a:gridCol w="974725">
                  <a:extLst>
                    <a:ext uri="{9D8B030D-6E8A-4147-A177-3AD203B41FA5}">
                      <a16:colId xmlns:a16="http://schemas.microsoft.com/office/drawing/2014/main" val="20008"/>
                    </a:ext>
                  </a:extLst>
                </a:gridCol>
                <a:gridCol w="1811337">
                  <a:extLst>
                    <a:ext uri="{9D8B030D-6E8A-4147-A177-3AD203B41FA5}">
                      <a16:colId xmlns:a16="http://schemas.microsoft.com/office/drawing/2014/main" val="20009"/>
                    </a:ext>
                  </a:extLst>
                </a:gridCol>
                <a:gridCol w="1811338">
                  <a:extLst>
                    <a:ext uri="{9D8B030D-6E8A-4147-A177-3AD203B41FA5}">
                      <a16:colId xmlns:a16="http://schemas.microsoft.com/office/drawing/2014/main" val="20010"/>
                    </a:ext>
                  </a:extLst>
                </a:gridCol>
              </a:tblGrid>
              <a:tr h="844550">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crt.</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Activități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planificate</a:t>
                      </a:r>
                      <a:endParaRPr kumimoji="0" lang="en-US"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Parteneri de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campanie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identificați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gridSpan="6">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materiale IEC </a:t>
                      </a:r>
                      <a:endParaRPr kumimoji="0" lang="en-US"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exemplare pentru fiecare tip)</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estimat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beneficiari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din grupul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țintă</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Buget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estimat al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campaniei</a:t>
                      </a:r>
                      <a:endParaRPr kumimoji="0" lang="en-US"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(RON)</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extLst>
                  <a:ext uri="{0D108BD9-81ED-4DB2-BD59-A6C34878D82A}">
                    <a16:rowId xmlns:a16="http://schemas.microsoft.com/office/drawing/2014/main" val="10000"/>
                  </a:ext>
                </a:extLst>
              </a:tr>
              <a:tr h="1362075">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pliante</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postere</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prezentări ppt</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articole în presa locală/</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al</a:t>
                      </a:r>
                      <a:r>
                        <a:rPr kumimoji="0" lang="en-US"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ele</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emisiuni radio-TV</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altele</a:t>
                      </a:r>
                      <a:r>
                        <a:rPr kumimoji="0" lang="en-US"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vMerge="1">
                  <a:txBody>
                    <a:bodyPr/>
                    <a:lstStyle/>
                    <a:p>
                      <a:endParaRPr lang="ro-RO"/>
                    </a:p>
                  </a:txBody>
                  <a:tcPr/>
                </a:tc>
                <a:tc vMerge="1">
                  <a:txBody>
                    <a:bodyPr/>
                    <a:lstStyle/>
                    <a:p>
                      <a:endParaRPr lang="ro-RO"/>
                    </a:p>
                  </a:txBody>
                  <a:tcPr/>
                </a:tc>
                <a:extLst>
                  <a:ext uri="{0D108BD9-81ED-4DB2-BD59-A6C34878D82A}">
                    <a16:rowId xmlns:a16="http://schemas.microsoft.com/office/drawing/2014/main" val="10001"/>
                  </a:ext>
                </a:extLst>
              </a:tr>
              <a:tr h="585788">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2"/>
                  </a:ext>
                </a:extLst>
              </a:tr>
              <a:tr h="603250">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3"/>
                  </a:ext>
                </a:extLst>
              </a:tr>
            </a:tbl>
          </a:graphicData>
        </a:graphic>
      </p:graphicFrame>
      <p:sp>
        <p:nvSpPr>
          <p:cNvPr id="35898" name="CasetăText 4">
            <a:extLst>
              <a:ext uri="{FF2B5EF4-FFF2-40B4-BE49-F238E27FC236}">
                <a16:creationId xmlns:a16="http://schemas.microsoft.com/office/drawing/2014/main" id="{2B4BE59C-9CFD-934A-D031-ACD284843013}"/>
              </a:ext>
            </a:extLst>
          </p:cNvPr>
          <p:cNvSpPr txBox="1">
            <a:spLocks noChangeArrowheads="1"/>
          </p:cNvSpPr>
          <p:nvPr/>
        </p:nvSpPr>
        <p:spPr bwMode="auto">
          <a:xfrm>
            <a:off x="3257550" y="6607175"/>
            <a:ext cx="183229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1pPr>
            <a:lvl2pPr marL="742950" indent="-28575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2pPr>
            <a:lvl3pPr marL="11430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3pPr>
            <a:lvl4pPr marL="16002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4pPr>
            <a:lvl5pPr marL="2057400" indent="-228600">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0" algn="l"/>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defRPr>
                <a:solidFill>
                  <a:schemeClr val="tx1"/>
                </a:solidFill>
                <a:latin typeface="Calibri" panose="020F0502020204030204" pitchFamily="34" charset="0"/>
              </a:defRPr>
            </a:lvl9pPr>
          </a:lstStyle>
          <a:p>
            <a:pPr hangingPunct="1"/>
            <a:r>
              <a:rPr lang="ro-RO" altLang="ro-RO" sz="3200" b="1">
                <a:solidFill>
                  <a:srgbClr val="16537F"/>
                </a:solidFill>
                <a:ea typeface="GungsuhChe" panose="02030609000101010101" pitchFamily="49" charset="-127"/>
              </a:rPr>
              <a:t>Raportarea activităților:</a:t>
            </a:r>
          </a:p>
          <a:p>
            <a:pPr eaLnBrk="1" hangingPunct="1">
              <a:lnSpc>
                <a:spcPct val="115000"/>
              </a:lnSpc>
            </a:pPr>
            <a:r>
              <a:rPr lang="ro-RO" altLang="ro-RO" sz="2400" b="1">
                <a:solidFill>
                  <a:srgbClr val="002060"/>
                </a:solidFill>
                <a:cs typeface="Times New Roman" panose="02020603050405020304" pitchFamily="18" charset="0"/>
              </a:rPr>
              <a:t>Raportarea activităților realizate de către DSP în cadrul campaniei IEC </a:t>
            </a:r>
          </a:p>
          <a:p>
            <a:pPr eaLnBrk="1" hangingPunct="1">
              <a:lnSpc>
                <a:spcPct val="115000"/>
              </a:lnSpc>
            </a:pPr>
            <a:r>
              <a:rPr lang="ro-RO" altLang="ro-RO" sz="2400" b="1">
                <a:solidFill>
                  <a:srgbClr val="002060"/>
                </a:solidFill>
                <a:cs typeface="Times New Roman" panose="02020603050405020304" pitchFamily="18" charset="0"/>
              </a:rPr>
              <a:t>Termen de raportare: 31 decembrie 202</a:t>
            </a:r>
            <a:r>
              <a:rPr lang="en-US" altLang="ro-RO" sz="2400" b="1">
                <a:solidFill>
                  <a:srgbClr val="002060"/>
                </a:solidFill>
                <a:cs typeface="Times New Roman" panose="02020603050405020304" pitchFamily="18" charset="0"/>
              </a:rPr>
              <a:t>4</a:t>
            </a:r>
            <a:endParaRPr lang="ro-RO" altLang="ro-RO" sz="2400" b="1">
              <a:solidFill>
                <a:srgbClr val="002060"/>
              </a:solidFill>
              <a:cs typeface="Times New Roman" panose="02020603050405020304" pitchFamily="18" charset="0"/>
            </a:endParaRPr>
          </a:p>
          <a:p>
            <a:pPr algn="ctr" hangingPunct="1"/>
            <a:endParaRPr lang="ro-RO" altLang="ro-RO" sz="3200" b="1">
              <a:solidFill>
                <a:srgbClr val="16537F"/>
              </a:solidFill>
              <a:latin typeface="Gabriola" panose="04040605051002020D02" pitchFamily="82" charset="0"/>
              <a:ea typeface="GungsuhChe" panose="02030609000101010101" pitchFamily="49" charset="-127"/>
            </a:endParaRPr>
          </a:p>
          <a:p>
            <a:pPr algn="ctr" hangingPunct="1"/>
            <a:r>
              <a:rPr lang="ro-RO" altLang="ro-RO" sz="3200" b="1">
                <a:solidFill>
                  <a:srgbClr val="16537F"/>
                </a:solidFill>
                <a:latin typeface="Gabriola" panose="04040605051002020D02" pitchFamily="82" charset="0"/>
                <a:ea typeface="GungsuhChe" panose="02030609000101010101" pitchFamily="49" charset="-127"/>
              </a:rPr>
              <a:t> </a:t>
            </a:r>
            <a:endParaRPr lang="ro-RO" altLang="ro-RO" b="1">
              <a:solidFill>
                <a:srgbClr val="16537F"/>
              </a:solidFill>
              <a:latin typeface="Gabriola" panose="04040605051002020D02" pitchFamily="82" charset="0"/>
              <a:ea typeface="GungsuhChe" panose="02030609000101010101" pitchFamily="49" charset="-127"/>
            </a:endParaRPr>
          </a:p>
        </p:txBody>
      </p:sp>
      <p:graphicFrame>
        <p:nvGraphicFramePr>
          <p:cNvPr id="13" name="Group 439">
            <a:extLst>
              <a:ext uri="{FF2B5EF4-FFF2-40B4-BE49-F238E27FC236}">
                <a16:creationId xmlns:a16="http://schemas.microsoft.com/office/drawing/2014/main" id="{DEF3D0D8-3EEE-97BD-B01A-CFA7F9F82FC3}"/>
              </a:ext>
            </a:extLst>
          </p:cNvPr>
          <p:cNvGraphicFramePr>
            <a:graphicFrameLocks noGrp="1"/>
          </p:cNvGraphicFramePr>
          <p:nvPr/>
        </p:nvGraphicFramePr>
        <p:xfrm>
          <a:off x="4346575" y="8285163"/>
          <a:ext cx="16979900" cy="4173537"/>
        </p:xfrm>
        <a:graphic>
          <a:graphicData uri="http://schemas.openxmlformats.org/drawingml/2006/table">
            <a:tbl>
              <a:tblPr/>
              <a:tblGrid>
                <a:gridCol w="493713">
                  <a:extLst>
                    <a:ext uri="{9D8B030D-6E8A-4147-A177-3AD203B41FA5}">
                      <a16:colId xmlns:a16="http://schemas.microsoft.com/office/drawing/2014/main" val="20000"/>
                    </a:ext>
                  </a:extLst>
                </a:gridCol>
                <a:gridCol w="1404937">
                  <a:extLst>
                    <a:ext uri="{9D8B030D-6E8A-4147-A177-3AD203B41FA5}">
                      <a16:colId xmlns:a16="http://schemas.microsoft.com/office/drawing/2014/main" val="20001"/>
                    </a:ext>
                  </a:extLst>
                </a:gridCol>
                <a:gridCol w="1420813">
                  <a:extLst>
                    <a:ext uri="{9D8B030D-6E8A-4147-A177-3AD203B41FA5}">
                      <a16:colId xmlns:a16="http://schemas.microsoft.com/office/drawing/2014/main" val="20002"/>
                    </a:ext>
                  </a:extLst>
                </a:gridCol>
                <a:gridCol w="804862">
                  <a:extLst>
                    <a:ext uri="{9D8B030D-6E8A-4147-A177-3AD203B41FA5}">
                      <a16:colId xmlns:a16="http://schemas.microsoft.com/office/drawing/2014/main" val="20003"/>
                    </a:ext>
                  </a:extLst>
                </a:gridCol>
                <a:gridCol w="869950">
                  <a:extLst>
                    <a:ext uri="{9D8B030D-6E8A-4147-A177-3AD203B41FA5}">
                      <a16:colId xmlns:a16="http://schemas.microsoft.com/office/drawing/2014/main" val="20004"/>
                    </a:ext>
                  </a:extLst>
                </a:gridCol>
                <a:gridCol w="1074738">
                  <a:extLst>
                    <a:ext uri="{9D8B030D-6E8A-4147-A177-3AD203B41FA5}">
                      <a16:colId xmlns:a16="http://schemas.microsoft.com/office/drawing/2014/main" val="20005"/>
                    </a:ext>
                  </a:extLst>
                </a:gridCol>
                <a:gridCol w="1150937">
                  <a:extLst>
                    <a:ext uri="{9D8B030D-6E8A-4147-A177-3AD203B41FA5}">
                      <a16:colId xmlns:a16="http://schemas.microsoft.com/office/drawing/2014/main" val="20006"/>
                    </a:ext>
                  </a:extLst>
                </a:gridCol>
                <a:gridCol w="1030288">
                  <a:extLst>
                    <a:ext uri="{9D8B030D-6E8A-4147-A177-3AD203B41FA5}">
                      <a16:colId xmlns:a16="http://schemas.microsoft.com/office/drawing/2014/main" val="20007"/>
                    </a:ext>
                  </a:extLst>
                </a:gridCol>
                <a:gridCol w="663575">
                  <a:extLst>
                    <a:ext uri="{9D8B030D-6E8A-4147-A177-3AD203B41FA5}">
                      <a16:colId xmlns:a16="http://schemas.microsoft.com/office/drawing/2014/main" val="20008"/>
                    </a:ext>
                  </a:extLst>
                </a:gridCol>
                <a:gridCol w="1233487">
                  <a:extLst>
                    <a:ext uri="{9D8B030D-6E8A-4147-A177-3AD203B41FA5}">
                      <a16:colId xmlns:a16="http://schemas.microsoft.com/office/drawing/2014/main" val="20009"/>
                    </a:ext>
                  </a:extLst>
                </a:gridCol>
                <a:gridCol w="6832600">
                  <a:extLst>
                    <a:ext uri="{9D8B030D-6E8A-4147-A177-3AD203B41FA5}">
                      <a16:colId xmlns:a16="http://schemas.microsoft.com/office/drawing/2014/main" val="20010"/>
                    </a:ext>
                  </a:extLst>
                </a:gridCol>
              </a:tblGrid>
              <a:tr h="1465262">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crt.</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Activități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realizate</a:t>
                      </a:r>
                      <a:endParaRPr kumimoji="0" lang="en-US"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Parteneri de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campanie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identificați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(enumerare)</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gridSpan="6">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materiale IEC </a:t>
                      </a:r>
                      <a:endParaRPr kumimoji="0" lang="en-US"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exemplare pentru fiecare tip)</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hMerge="1">
                  <a:txBody>
                    <a:bodyPr/>
                    <a:lstStyle/>
                    <a:p>
                      <a:endParaRPr lang="ro-RO"/>
                    </a:p>
                  </a:txBody>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Nr. estimat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beneficiari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din grupul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țintă</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rowSpan="2">
                  <a:txBody>
                    <a:bodyPr/>
                    <a:lstStyle>
                      <a:lvl1pPr marL="342900" indent="-342900">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Buget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estimat al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campaniei</a:t>
                      </a:r>
                      <a:endParaRPr kumimoji="0" lang="en-US"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o-RO" altLang="zh-CN" sz="1200" b="1" i="0" u="none" strike="noStrike" cap="none" normalizeH="0" baseline="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(RON)</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extLst>
                  <a:ext uri="{0D108BD9-81ED-4DB2-BD59-A6C34878D82A}">
                    <a16:rowId xmlns:a16="http://schemas.microsoft.com/office/drawing/2014/main" val="10000"/>
                  </a:ext>
                </a:extLst>
              </a:tr>
              <a:tr h="1446212">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pliante</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postere</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prezentări ppt</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articole în presa locală/</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al</a:t>
                      </a:r>
                      <a:r>
                        <a:rPr kumimoji="0" lang="en-US"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t</a:t>
                      </a: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ele</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emisiuni radio-TV</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ro-RO"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altele</a:t>
                      </a:r>
                      <a:r>
                        <a:rPr kumimoji="0" lang="en-US" altLang="ro-RO"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n-US" altLang="ro-RO" sz="11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A74C"/>
                    </a:solidFill>
                  </a:tcPr>
                </a:tc>
                <a:tc vMerge="1">
                  <a:txBody>
                    <a:bodyPr/>
                    <a:lstStyle/>
                    <a:p>
                      <a:endParaRPr lang="ro-RO"/>
                    </a:p>
                  </a:txBody>
                  <a:tcPr/>
                </a:tc>
                <a:tc vMerge="1">
                  <a:txBody>
                    <a:bodyPr/>
                    <a:lstStyle/>
                    <a:p>
                      <a:endParaRPr lang="ro-RO"/>
                    </a:p>
                  </a:txBody>
                  <a:tcPr/>
                </a:tc>
                <a:extLst>
                  <a:ext uri="{0D108BD9-81ED-4DB2-BD59-A6C34878D82A}">
                    <a16:rowId xmlns:a16="http://schemas.microsoft.com/office/drawing/2014/main" val="10001"/>
                  </a:ext>
                </a:extLst>
              </a:tr>
              <a:tr h="622300">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2"/>
                  </a:ext>
                </a:extLst>
              </a:tr>
              <a:tr h="639763">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o-RO" sz="1200" b="0" i="0" u="none" strike="noStrike" cap="none" normalizeH="0" baseline="0">
                          <a:ln>
                            <a:noFill/>
                          </a:ln>
                          <a:solidFill>
                            <a:schemeClr val="tx1"/>
                          </a:solidFill>
                          <a:effectLst/>
                          <a:latin typeface="Arial" panose="020B0604020202020204" pitchFamily="34" charset="0"/>
                          <a:cs typeface="Arial" panose="020B0604020202020204" pitchFamily="34" charset="0"/>
                        </a:rPr>
                        <a:t>Total</a:t>
                      </a: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ro-RO" sz="1200" b="1" i="0" u="none" strike="noStrike" cap="none" normalizeH="0" baseline="0">
                        <a:ln>
                          <a:noFill/>
                        </a:ln>
                        <a:solidFill>
                          <a:schemeClr val="tx1"/>
                        </a:solidFill>
                        <a:effectLst/>
                        <a:latin typeface="Arial Narrow" panose="020B0606020202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tc>
                  <a:txBody>
                    <a:bodyPr/>
                    <a:lstStyle>
                      <a:lvl1pPr>
                        <a:lnSpc>
                          <a:spcPct val="90000"/>
                        </a:lnSpc>
                        <a:spcBef>
                          <a:spcPts val="2000"/>
                        </a:spcBef>
                        <a:buFont typeface="Arial" panose="020B0604020202020204" pitchFamily="34" charset="0"/>
                        <a:defRPr sz="5000">
                          <a:solidFill>
                            <a:schemeClr val="tx1"/>
                          </a:solidFill>
                          <a:latin typeface="Calibri" panose="020F0502020204030204" pitchFamily="34" charset="0"/>
                        </a:defRPr>
                      </a:lvl1pPr>
                      <a:lvl2pPr marL="742950" indent="-285750">
                        <a:lnSpc>
                          <a:spcPct val="90000"/>
                        </a:lnSpc>
                        <a:spcBef>
                          <a:spcPts val="1000"/>
                        </a:spcBef>
                        <a:buFont typeface="Arial" panose="020B0604020202020204" pitchFamily="34" charset="0"/>
                        <a:defRPr sz="44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2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o-RO" altLang="ro-RO"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91443" marR="91443"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BE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96987FB9-246A-C9DC-0E8F-7539B8339F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BF8CBE1-AC70-430A-B0B7-AAE7B34237E8}" type="slidenum">
              <a:rPr lang="ro-RO" altLang="ro-RO">
                <a:solidFill>
                  <a:schemeClr val="bg1"/>
                </a:solidFill>
              </a:rPr>
              <a:pPr/>
              <a:t>18</a:t>
            </a:fld>
            <a:endParaRPr lang="ro-RO" altLang="ro-RO">
              <a:solidFill>
                <a:schemeClr val="bg1"/>
              </a:solidFill>
            </a:endParaRPr>
          </a:p>
        </p:txBody>
      </p:sp>
      <p:sp>
        <p:nvSpPr>
          <p:cNvPr id="6" name="CasetăText 3">
            <a:extLst>
              <a:ext uri="{FF2B5EF4-FFF2-40B4-BE49-F238E27FC236}">
                <a16:creationId xmlns:a16="http://schemas.microsoft.com/office/drawing/2014/main" id="{58A8FA15-DD41-9EE6-1448-E5805DA7327E}"/>
              </a:ext>
            </a:extLst>
          </p:cNvPr>
          <p:cNvSpPr txBox="1"/>
          <p:nvPr/>
        </p:nvSpPr>
        <p:spPr>
          <a:xfrm>
            <a:off x="13382625" y="5729288"/>
            <a:ext cx="8920163" cy="646112"/>
          </a:xfrm>
          <a:prstGeom prst="rect">
            <a:avLst/>
          </a:prstGeom>
          <a:noFill/>
        </p:spPr>
        <p:txBody>
          <a:bodyPr>
            <a:spAutoFit/>
          </a:bodyPr>
          <a:lstStyle/>
          <a:p>
            <a:pPr algn="ctr" hangingPunct="1">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defRPr/>
            </a:pPr>
            <a:endParaRPr lang="ro-RO" sz="3600" b="1" dirty="0">
              <a:solidFill>
                <a:srgbClr val="16537F"/>
              </a:solidFill>
              <a:latin typeface="+mn-lt"/>
              <a:ea typeface="GungsuhChe" pitchFamily="49"/>
              <a:cs typeface="GungsuhChe" pitchFamily="49"/>
            </a:endParaRPr>
          </a:p>
        </p:txBody>
      </p:sp>
      <p:sp>
        <p:nvSpPr>
          <p:cNvPr id="9" name="CasetăText 3">
            <a:extLst>
              <a:ext uri="{FF2B5EF4-FFF2-40B4-BE49-F238E27FC236}">
                <a16:creationId xmlns:a16="http://schemas.microsoft.com/office/drawing/2014/main" id="{7B33E1EF-6313-79F2-9053-669E88E56361}"/>
              </a:ext>
            </a:extLst>
          </p:cNvPr>
          <p:cNvSpPr txBox="1"/>
          <p:nvPr/>
        </p:nvSpPr>
        <p:spPr>
          <a:xfrm>
            <a:off x="2516188" y="1582738"/>
            <a:ext cx="16717962" cy="646112"/>
          </a:xfrm>
          <a:prstGeom prst="rect">
            <a:avLst/>
          </a:prstGeom>
          <a:noFill/>
        </p:spPr>
        <p:txBody>
          <a:bodyPr>
            <a:spAutoFit/>
          </a:bodyPr>
          <a:lstStyle/>
          <a:p>
            <a:pPr algn="ctr" hangingPunct="1">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332720" algn="l"/>
                <a:tab pos="10782000" algn="l"/>
              </a:tabLst>
              <a:defRPr/>
            </a:pPr>
            <a:r>
              <a:rPr lang="ro-RO" sz="3600" b="1" dirty="0">
                <a:solidFill>
                  <a:srgbClr val="16537F"/>
                </a:solidFill>
                <a:latin typeface="+mn-lt"/>
                <a:ea typeface="GungsuhChe" pitchFamily="49"/>
                <a:cs typeface="GungsuhChe" pitchFamily="49"/>
              </a:rPr>
              <a:t>Indicatori de evaluare: </a:t>
            </a:r>
          </a:p>
        </p:txBody>
      </p:sp>
      <p:sp>
        <p:nvSpPr>
          <p:cNvPr id="7" name="Rectangle 3">
            <a:extLst>
              <a:ext uri="{FF2B5EF4-FFF2-40B4-BE49-F238E27FC236}">
                <a16:creationId xmlns:a16="http://schemas.microsoft.com/office/drawing/2014/main" id="{765943CD-2DC0-C307-7754-9C18BD43B25C}"/>
              </a:ext>
            </a:extLst>
          </p:cNvPr>
          <p:cNvSpPr txBox="1">
            <a:spLocks/>
          </p:cNvSpPr>
          <p:nvPr/>
        </p:nvSpPr>
        <p:spPr>
          <a:xfrm>
            <a:off x="11606213" y="4025900"/>
            <a:ext cx="11385550" cy="5792788"/>
          </a:xfrm>
          <a:prstGeom prst="rect">
            <a:avLst/>
          </a:prstGeom>
          <a:solidFill>
            <a:schemeClr val="accent1">
              <a:lumMod val="20000"/>
              <a:lumOff val="80000"/>
            </a:schemeClr>
          </a:solidFill>
          <a:ln>
            <a:solidFill>
              <a:schemeClr val="accent1"/>
            </a:solidFill>
          </a:ln>
        </p:spPr>
        <p:txBody>
          <a:bodyPr/>
          <a:lstStyle>
            <a:lvl1pPr marL="228600" indent="-228600">
              <a:lnSpc>
                <a:spcPct val="90000"/>
              </a:lnSpc>
              <a:spcBef>
                <a:spcPts val="2000"/>
              </a:spcBef>
              <a:buFont typeface="Arial" panose="020B0604020202020204" pitchFamily="34" charset="0"/>
              <a:defRPr sz="5600">
                <a:solidFill>
                  <a:schemeClr val="tx1"/>
                </a:solidFill>
                <a:latin typeface="Calibri" panose="020F0502020204030204" pitchFamily="34" charset="0"/>
              </a:defRPr>
            </a:lvl1pPr>
            <a:lvl2pPr marL="685800" indent="-228600">
              <a:lnSpc>
                <a:spcPct val="90000"/>
              </a:lnSpc>
              <a:spcBef>
                <a:spcPts val="1000"/>
              </a:spcBef>
              <a:buFont typeface="Arial" panose="020B0604020202020204" pitchFamily="34" charset="0"/>
              <a:defRPr sz="4800">
                <a:solidFill>
                  <a:schemeClr val="tx1"/>
                </a:solidFill>
                <a:latin typeface="Calibri" panose="020F0502020204030204" pitchFamily="34" charset="0"/>
              </a:defRPr>
            </a:lvl2pPr>
            <a:lvl3pPr marL="1143000" indent="-228600">
              <a:lnSpc>
                <a:spcPct val="90000"/>
              </a:lnSpc>
              <a:spcBef>
                <a:spcPts val="1000"/>
              </a:spcBef>
              <a:buFont typeface="Arial" panose="020B0604020202020204" pitchFamily="34" charset="0"/>
              <a:defRPr sz="4000">
                <a:solidFill>
                  <a:schemeClr val="tx1"/>
                </a:solidFill>
                <a:latin typeface="Calibri" panose="020F0502020204030204" pitchFamily="34" charset="0"/>
              </a:defRPr>
            </a:lvl3pPr>
            <a:lvl4pPr marL="16002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4pPr>
            <a:lvl5pPr marL="2057400" indent="-228600">
              <a:lnSpc>
                <a:spcPct val="90000"/>
              </a:lnSpc>
              <a:spcBef>
                <a:spcPts val="1000"/>
              </a:spcBef>
              <a:buFont typeface="Arial" panose="020B0604020202020204" pitchFamily="34" charset="0"/>
              <a:defRPr sz="3600">
                <a:solidFill>
                  <a:schemeClr val="tx1"/>
                </a:solidFill>
                <a:latin typeface="Calibri" panose="020F0502020204030204" pitchFamily="34" charset="0"/>
              </a:defRPr>
            </a:lvl5pPr>
            <a:lvl6pPr marL="25146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6pPr>
            <a:lvl7pPr marL="29718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7pPr>
            <a:lvl8pPr marL="34290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8pPr>
            <a:lvl9pPr marL="3886200" indent="-228600" eaLnBrk="0" fontAlgn="base" hangingPunct="0">
              <a:lnSpc>
                <a:spcPct val="90000"/>
              </a:lnSpc>
              <a:spcBef>
                <a:spcPts val="1000"/>
              </a:spcBef>
              <a:spcAft>
                <a:spcPct val="0"/>
              </a:spcAft>
              <a:buFont typeface="Arial" panose="020B0604020202020204" pitchFamily="34" charset="0"/>
              <a:defRPr sz="3600">
                <a:solidFill>
                  <a:schemeClr val="tx1"/>
                </a:solidFill>
                <a:latin typeface="Calibri" panose="020F0502020204030204" pitchFamily="34" charset="0"/>
              </a:defRPr>
            </a:lvl9pPr>
          </a:lstStyle>
          <a:p>
            <a:pPr defTabSz="914400" eaLnBrk="1" hangingPunct="1">
              <a:lnSpc>
                <a:spcPct val="65000"/>
              </a:lnSpc>
              <a:spcBef>
                <a:spcPts val="1000"/>
              </a:spcBef>
              <a:defRPr/>
            </a:pPr>
            <a:endParaRPr lang="ro-RO" altLang="ro-RO" sz="3600" b="1" dirty="0">
              <a:solidFill>
                <a:srgbClr val="16537F"/>
              </a:solidFill>
              <a:ea typeface="GungsuhChe" panose="02030609000101010101" pitchFamily="49" charset="-127"/>
            </a:endParaRPr>
          </a:p>
          <a:p>
            <a:pPr defTabSz="914400" eaLnBrk="1" hangingPunct="1">
              <a:lnSpc>
                <a:spcPct val="65000"/>
              </a:lnSpc>
              <a:spcBef>
                <a:spcPts val="1000"/>
              </a:spcBef>
              <a:buFont typeface="Wingdings" panose="05000000000000000000" pitchFamily="2" charset="2"/>
              <a:buNone/>
              <a:defRPr/>
            </a:pPr>
            <a:r>
              <a:rPr lang="ro-RO" altLang="ro-RO" sz="3600" b="1" dirty="0">
                <a:cs typeface="Times New Roman" panose="02020603050405020304" pitchFamily="18" charset="0"/>
              </a:rPr>
              <a:t>Datele se raportează către </a:t>
            </a:r>
            <a:r>
              <a:rPr lang="ro-RO" altLang="en-US" sz="3600" b="1" dirty="0" err="1">
                <a:cs typeface="Times New Roman" panose="02020603050405020304" pitchFamily="18" charset="0"/>
              </a:rPr>
              <a:t>INSP</a:t>
            </a:r>
            <a:r>
              <a:rPr lang="ro-RO" altLang="en-US" sz="3600" b="1" dirty="0">
                <a:cs typeface="Times New Roman" panose="02020603050405020304" pitchFamily="18" charset="0"/>
              </a:rPr>
              <a:t> - </a:t>
            </a:r>
            <a:r>
              <a:rPr lang="ro-RO" altLang="en-US" sz="3600" b="1" dirty="0" err="1">
                <a:cs typeface="Times New Roman" panose="02020603050405020304" pitchFamily="18" charset="0"/>
              </a:rPr>
              <a:t>CRSP</a:t>
            </a:r>
            <a:r>
              <a:rPr lang="ro-RO" altLang="en-US" sz="3600" b="1" dirty="0">
                <a:cs typeface="Times New Roman" panose="02020603050405020304" pitchFamily="18" charset="0"/>
              </a:rPr>
              <a:t> TG. </a:t>
            </a:r>
            <a:r>
              <a:rPr lang="ro-RO" altLang="en-US" sz="3600" b="1" dirty="0" err="1">
                <a:cs typeface="Times New Roman" panose="02020603050405020304" pitchFamily="18" charset="0"/>
              </a:rPr>
              <a:t>MURES</a:t>
            </a:r>
            <a:r>
              <a:rPr lang="ro-RO" altLang="en-US" sz="3600" b="1" dirty="0">
                <a:cs typeface="Times New Roman" panose="02020603050405020304" pitchFamily="18" charset="0"/>
              </a:rPr>
              <a:t> - secție externă SIBIU</a:t>
            </a:r>
            <a:r>
              <a:rPr lang="en-US" altLang="ro-RO" sz="3600" b="1" dirty="0">
                <a:cs typeface="Times New Roman" panose="02020603050405020304" pitchFamily="18" charset="0"/>
              </a:rPr>
              <a:t>:</a:t>
            </a:r>
          </a:p>
          <a:p>
            <a:pPr defTabSz="914400" eaLnBrk="1" hangingPunct="1">
              <a:lnSpc>
                <a:spcPct val="120000"/>
              </a:lnSpc>
              <a:spcBef>
                <a:spcPct val="0"/>
              </a:spcBef>
              <a:buFont typeface="Wingdings" panose="05000000000000000000" pitchFamily="2" charset="2"/>
              <a:buNone/>
              <a:defRPr/>
            </a:pPr>
            <a:endParaRPr lang="ro-RO" altLang="ro-RO" sz="3600" b="1" dirty="0">
              <a:cs typeface="Times New Roman" panose="02020603050405020304" pitchFamily="18" charset="0"/>
            </a:endParaRPr>
          </a:p>
          <a:p>
            <a:pPr defTabSz="914400" eaLnBrk="1" hangingPunct="1">
              <a:lnSpc>
                <a:spcPct val="120000"/>
              </a:lnSpc>
              <a:spcBef>
                <a:spcPct val="0"/>
              </a:spcBef>
              <a:buFont typeface="Wingdings" panose="05000000000000000000" pitchFamily="2" charset="2"/>
              <a:buNone/>
              <a:defRPr/>
            </a:pPr>
            <a:r>
              <a:rPr lang="en-US" altLang="ro-RO" sz="3600" dirty="0">
                <a:cs typeface="Times New Roman" panose="02020603050405020304" pitchFamily="18" charset="0"/>
              </a:rPr>
              <a:t>	</a:t>
            </a:r>
            <a:r>
              <a:rPr lang="ro-RO" altLang="ro-RO" sz="3600" b="1" dirty="0">
                <a:cs typeface="Times New Roman" panose="02020603050405020304" pitchFamily="18" charset="0"/>
              </a:rPr>
              <a:t>Persoane de contact:</a:t>
            </a:r>
            <a:r>
              <a:rPr lang="en-US" altLang="ro-RO" sz="3600" b="1" dirty="0">
                <a:cs typeface="Times New Roman" panose="02020603050405020304" pitchFamily="18" charset="0"/>
              </a:rPr>
              <a:t>	</a:t>
            </a:r>
            <a:endParaRPr lang="ro-RO" altLang="ro-RO" sz="3600" b="1" dirty="0">
              <a:cs typeface="Times New Roman" panose="02020603050405020304" pitchFamily="18" charset="0"/>
            </a:endParaRPr>
          </a:p>
          <a:p>
            <a:pPr lvl="1" defTabSz="914400" eaLnBrk="1" hangingPunct="1">
              <a:lnSpc>
                <a:spcPct val="120000"/>
              </a:lnSpc>
              <a:spcBef>
                <a:spcPct val="0"/>
              </a:spcBef>
              <a:buFont typeface="Wingdings" panose="05000000000000000000" pitchFamily="2" charset="2"/>
              <a:buNone/>
              <a:defRPr/>
            </a:pPr>
            <a:r>
              <a:rPr lang="ro-RO" altLang="ro-RO" sz="2400" dirty="0">
                <a:solidFill>
                  <a:srgbClr val="002060"/>
                </a:solidFill>
                <a:cs typeface="Times New Roman" panose="02020603050405020304" pitchFamily="18" charset="0"/>
              </a:rPr>
              <a:t>dr. Ioana Filip 		</a:t>
            </a:r>
            <a:r>
              <a:rPr lang="ro-RO" altLang="ro-RO" sz="2400" dirty="0" err="1">
                <a:solidFill>
                  <a:srgbClr val="002060"/>
                </a:solidFill>
                <a:cs typeface="Times New Roman" panose="02020603050405020304" pitchFamily="18" charset="0"/>
                <a:hlinkClick r:id="rId2"/>
              </a:rPr>
              <a:t>ioana.filip</a:t>
            </a:r>
            <a:r>
              <a:rPr lang="ro-RO" altLang="ro-RO" sz="2400" dirty="0">
                <a:solidFill>
                  <a:srgbClr val="002060"/>
                </a:solidFill>
                <a:cs typeface="Times New Roman" panose="02020603050405020304" pitchFamily="18" charset="0"/>
                <a:hlinkClick r:id="rId2"/>
              </a:rPr>
              <a:t>@</a:t>
            </a:r>
            <a:r>
              <a:rPr lang="en-US" altLang="ro-RO" sz="2400" dirty="0">
                <a:solidFill>
                  <a:srgbClr val="002060"/>
                </a:solidFill>
                <a:cs typeface="Times New Roman" panose="02020603050405020304" pitchFamily="18" charset="0"/>
                <a:hlinkClick r:id="rId2"/>
              </a:rPr>
              <a:t>insp.gov.ro</a:t>
            </a:r>
            <a:endParaRPr lang="ro-RO" altLang="ro-RO" sz="2400" b="1" dirty="0">
              <a:solidFill>
                <a:srgbClr val="002060"/>
              </a:solidFill>
              <a:cs typeface="Times New Roman" panose="02020603050405020304" pitchFamily="18" charset="0"/>
            </a:endParaRPr>
          </a:p>
          <a:p>
            <a:pPr lvl="1" defTabSz="914400" eaLnBrk="1" hangingPunct="1">
              <a:lnSpc>
                <a:spcPct val="120000"/>
              </a:lnSpc>
              <a:spcBef>
                <a:spcPct val="0"/>
              </a:spcBef>
              <a:buFont typeface="Wingdings" panose="05000000000000000000" pitchFamily="2" charset="2"/>
              <a:buNone/>
              <a:defRPr/>
            </a:pPr>
            <a:r>
              <a:rPr lang="ro-RO" altLang="ro-RO" sz="2400" dirty="0">
                <a:solidFill>
                  <a:srgbClr val="002060"/>
                </a:solidFill>
                <a:cs typeface="Times New Roman" panose="02020603050405020304" pitchFamily="18" charset="0"/>
              </a:rPr>
              <a:t>dr. Anița </a:t>
            </a:r>
            <a:r>
              <a:rPr lang="ro-RO" altLang="ro-RO" sz="2400" dirty="0" err="1">
                <a:solidFill>
                  <a:srgbClr val="002060"/>
                </a:solidFill>
                <a:cs typeface="Times New Roman" panose="02020603050405020304" pitchFamily="18" charset="0"/>
              </a:rPr>
              <a:t>Kaufmann</a:t>
            </a:r>
            <a:r>
              <a:rPr lang="ro-RO" altLang="ro-RO" sz="2400" dirty="0">
                <a:solidFill>
                  <a:srgbClr val="002060"/>
                </a:solidFill>
                <a:cs typeface="Times New Roman" panose="02020603050405020304" pitchFamily="18" charset="0"/>
              </a:rPr>
              <a:t>		  </a:t>
            </a:r>
            <a:r>
              <a:rPr lang="ro-RO" altLang="ro-RO" sz="2400" dirty="0" err="1">
                <a:solidFill>
                  <a:srgbClr val="002060"/>
                </a:solidFill>
                <a:cs typeface="Times New Roman" panose="02020603050405020304" pitchFamily="18" charset="0"/>
                <a:hlinkClick r:id="rId3"/>
              </a:rPr>
              <a:t>anita.kaufmann</a:t>
            </a:r>
            <a:r>
              <a:rPr lang="en-US" altLang="ro-RO" sz="2400" dirty="0">
                <a:solidFill>
                  <a:srgbClr val="002060"/>
                </a:solidFill>
                <a:cs typeface="Times New Roman" panose="02020603050405020304" pitchFamily="18" charset="0"/>
                <a:hlinkClick r:id="rId3"/>
              </a:rPr>
              <a:t>@insp.gov.ro</a:t>
            </a:r>
            <a:endParaRPr lang="ro-RO" altLang="ro-RO" sz="2400" dirty="0">
              <a:solidFill>
                <a:srgbClr val="002060"/>
              </a:solidFill>
              <a:cs typeface="Times New Roman" panose="02020603050405020304" pitchFamily="18" charset="0"/>
            </a:endParaRPr>
          </a:p>
          <a:p>
            <a:pPr lvl="1" defTabSz="914400" eaLnBrk="1" hangingPunct="1">
              <a:lnSpc>
                <a:spcPct val="120000"/>
              </a:lnSpc>
              <a:spcBef>
                <a:spcPct val="0"/>
              </a:spcBef>
              <a:buFont typeface="Wingdings" panose="05000000000000000000" pitchFamily="2" charset="2"/>
              <a:buNone/>
              <a:defRPr/>
            </a:pPr>
            <a:r>
              <a:rPr lang="ro-RO" altLang="ro-RO" sz="2400" dirty="0">
                <a:solidFill>
                  <a:srgbClr val="002060"/>
                </a:solidFill>
                <a:cs typeface="Times New Roman" panose="02020603050405020304" pitchFamily="18" charset="0"/>
              </a:rPr>
              <a:t>dr. Ovidiu Chiș 		 </a:t>
            </a:r>
            <a:r>
              <a:rPr lang="ro-RO" altLang="ro-RO" sz="2400" dirty="0" err="1">
                <a:solidFill>
                  <a:srgbClr val="002060"/>
                </a:solidFill>
                <a:cs typeface="Times New Roman" panose="02020603050405020304" pitchFamily="18" charset="0"/>
                <a:hlinkClick r:id="rId4"/>
              </a:rPr>
              <a:t>ovidiu</a:t>
            </a:r>
            <a:r>
              <a:rPr lang="en-US" altLang="ro-RO" sz="2400" dirty="0">
                <a:solidFill>
                  <a:srgbClr val="002060"/>
                </a:solidFill>
                <a:cs typeface="Times New Roman" panose="02020603050405020304" pitchFamily="18" charset="0"/>
                <a:hlinkClick r:id="rId4"/>
              </a:rPr>
              <a:t>.</a:t>
            </a:r>
            <a:r>
              <a:rPr lang="ro-RO" altLang="ro-RO" sz="2400" dirty="0" err="1">
                <a:solidFill>
                  <a:srgbClr val="002060"/>
                </a:solidFill>
                <a:cs typeface="Times New Roman" panose="02020603050405020304" pitchFamily="18" charset="0"/>
                <a:hlinkClick r:id="rId4"/>
              </a:rPr>
              <a:t>chis</a:t>
            </a:r>
            <a:r>
              <a:rPr lang="en-US" altLang="ro-RO" sz="2400" dirty="0">
                <a:solidFill>
                  <a:srgbClr val="002060"/>
                </a:solidFill>
                <a:cs typeface="Times New Roman" panose="02020603050405020304" pitchFamily="18" charset="0"/>
                <a:hlinkClick r:id="rId4"/>
              </a:rPr>
              <a:t>@</a:t>
            </a:r>
            <a:r>
              <a:rPr lang="en-US" altLang="ro-RO" sz="2400" dirty="0" err="1">
                <a:solidFill>
                  <a:srgbClr val="002060"/>
                </a:solidFill>
                <a:cs typeface="Times New Roman" panose="02020603050405020304" pitchFamily="18" charset="0"/>
                <a:hlinkClick r:id="rId4"/>
              </a:rPr>
              <a:t>insp.gov.r</a:t>
            </a:r>
            <a:r>
              <a:rPr lang="ro-RO" altLang="ro-RO" sz="2400" dirty="0">
                <a:solidFill>
                  <a:srgbClr val="002060"/>
                </a:solidFill>
                <a:cs typeface="Times New Roman" panose="02020603050405020304" pitchFamily="18" charset="0"/>
                <a:hlinkClick r:id="rId4"/>
              </a:rPr>
              <a:t>o</a:t>
            </a:r>
            <a:endParaRPr lang="ro-RO" altLang="ro-RO" sz="2400" dirty="0">
              <a:solidFill>
                <a:srgbClr val="002060"/>
              </a:solidFill>
              <a:cs typeface="Times New Roman" panose="02020603050405020304" pitchFamily="18" charset="0"/>
            </a:endParaRPr>
          </a:p>
          <a:p>
            <a:pPr lvl="1" defTabSz="914400" eaLnBrk="1" hangingPunct="1">
              <a:lnSpc>
                <a:spcPct val="120000"/>
              </a:lnSpc>
              <a:spcBef>
                <a:spcPct val="0"/>
              </a:spcBef>
              <a:buFont typeface="Wingdings" panose="05000000000000000000" pitchFamily="2" charset="2"/>
              <a:buNone/>
              <a:defRPr/>
            </a:pPr>
            <a:r>
              <a:rPr lang="ro-RO" altLang="ro-RO" sz="2400" dirty="0">
                <a:solidFill>
                  <a:srgbClr val="002060"/>
                </a:solidFill>
                <a:cs typeface="Times New Roman" panose="02020603050405020304" pitchFamily="18" charset="0"/>
              </a:rPr>
              <a:t>dr. Voicu Iuga		</a:t>
            </a:r>
            <a:r>
              <a:rPr lang="ro-RO" altLang="ro-RO" sz="2400" dirty="0" err="1">
                <a:solidFill>
                  <a:srgbClr val="002060"/>
                </a:solidFill>
                <a:cs typeface="Times New Roman" panose="02020603050405020304" pitchFamily="18" charset="0"/>
              </a:rPr>
              <a:t>voicu.iuga</a:t>
            </a:r>
            <a:r>
              <a:rPr lang="ro-RO" altLang="ro-RO" sz="2400" dirty="0">
                <a:solidFill>
                  <a:srgbClr val="002060"/>
                </a:solidFill>
                <a:cs typeface="Times New Roman" panose="02020603050405020304" pitchFamily="18" charset="0"/>
              </a:rPr>
              <a:t>@</a:t>
            </a:r>
            <a:r>
              <a:rPr lang="en-US" altLang="ro-RO" sz="2400" dirty="0">
                <a:solidFill>
                  <a:srgbClr val="002060"/>
                </a:solidFill>
                <a:cs typeface="Times New Roman" panose="02020603050405020304" pitchFamily="18" charset="0"/>
              </a:rPr>
              <a:t> </a:t>
            </a:r>
            <a:r>
              <a:rPr lang="en-US" altLang="ro-RO" sz="2400" dirty="0" err="1">
                <a:solidFill>
                  <a:srgbClr val="002060"/>
                </a:solidFill>
                <a:cs typeface="Times New Roman" panose="02020603050405020304" pitchFamily="18" charset="0"/>
              </a:rPr>
              <a:t>insp.gov.r</a:t>
            </a:r>
            <a:r>
              <a:rPr lang="ro-RO" altLang="ro-RO" sz="2400" dirty="0">
                <a:solidFill>
                  <a:srgbClr val="002060"/>
                </a:solidFill>
                <a:cs typeface="Times New Roman" panose="02020603050405020304" pitchFamily="18" charset="0"/>
              </a:rPr>
              <a:t>o</a:t>
            </a:r>
          </a:p>
          <a:p>
            <a:pPr lvl="1" defTabSz="914400" eaLnBrk="1" hangingPunct="1">
              <a:lnSpc>
                <a:spcPct val="120000"/>
              </a:lnSpc>
              <a:spcBef>
                <a:spcPct val="0"/>
              </a:spcBef>
              <a:buFont typeface="Wingdings" panose="05000000000000000000" pitchFamily="2" charset="2"/>
              <a:buNone/>
              <a:defRPr/>
            </a:pPr>
            <a:r>
              <a:rPr lang="ro-RO" altLang="ro-RO" sz="2400" dirty="0">
                <a:solidFill>
                  <a:srgbClr val="002060"/>
                </a:solidFill>
                <a:cs typeface="Times New Roman" panose="02020603050405020304" pitchFamily="18" charset="0"/>
              </a:rPr>
              <a:t>Lidia Bugle		</a:t>
            </a:r>
            <a:r>
              <a:rPr lang="ro-RO" altLang="ro-RO" sz="2400" dirty="0" err="1">
                <a:solidFill>
                  <a:srgbClr val="002060"/>
                </a:solidFill>
                <a:cs typeface="Times New Roman" panose="02020603050405020304" pitchFamily="18" charset="0"/>
              </a:rPr>
              <a:t>lidia.bugle</a:t>
            </a:r>
            <a:r>
              <a:rPr lang="ro-RO" altLang="ro-RO" sz="2400" dirty="0">
                <a:solidFill>
                  <a:srgbClr val="002060"/>
                </a:solidFill>
                <a:cs typeface="Times New Roman" panose="02020603050405020304" pitchFamily="18" charset="0"/>
              </a:rPr>
              <a:t>@</a:t>
            </a:r>
            <a:r>
              <a:rPr lang="en-US" altLang="ro-RO" sz="2400" dirty="0">
                <a:solidFill>
                  <a:srgbClr val="002060"/>
                </a:solidFill>
                <a:cs typeface="Times New Roman" panose="02020603050405020304" pitchFamily="18" charset="0"/>
              </a:rPr>
              <a:t> insp.gov.ro</a:t>
            </a:r>
            <a:r>
              <a:rPr lang="ro-RO" altLang="ro-RO" sz="2400" dirty="0">
                <a:solidFill>
                  <a:srgbClr val="002060"/>
                </a:solidFill>
                <a:cs typeface="Times New Roman" panose="02020603050405020304" pitchFamily="18" charset="0"/>
              </a:rPr>
              <a:t> </a:t>
            </a:r>
            <a:endParaRPr lang="en-US" altLang="ro-RO" sz="2400" dirty="0">
              <a:solidFill>
                <a:srgbClr val="002060"/>
              </a:solidFill>
              <a:cs typeface="Times New Roman" panose="02020603050405020304" pitchFamily="18" charset="0"/>
            </a:endParaRPr>
          </a:p>
          <a:p>
            <a:pPr defTabSz="914400" eaLnBrk="1" hangingPunct="1">
              <a:lnSpc>
                <a:spcPct val="150000"/>
              </a:lnSpc>
              <a:spcBef>
                <a:spcPct val="0"/>
              </a:spcBef>
              <a:buFont typeface="Wingdings" panose="05000000000000000000" pitchFamily="2" charset="2"/>
              <a:buNone/>
              <a:defRPr/>
            </a:pPr>
            <a:r>
              <a:rPr lang="ro-RO" altLang="ro-RO" sz="3600" dirty="0">
                <a:cs typeface="Times New Roman" panose="02020603050405020304" pitchFamily="18" charset="0"/>
              </a:rPr>
              <a:t>					                 	</a:t>
            </a:r>
          </a:p>
          <a:p>
            <a:pPr defTabSz="914400" eaLnBrk="1" hangingPunct="1">
              <a:lnSpc>
                <a:spcPct val="150000"/>
              </a:lnSpc>
              <a:spcBef>
                <a:spcPct val="0"/>
              </a:spcBef>
              <a:buFont typeface="Wingdings" panose="05000000000000000000" pitchFamily="2" charset="2"/>
              <a:buNone/>
              <a:defRPr/>
            </a:pPr>
            <a:r>
              <a:rPr lang="ro-RO" altLang="ro-RO" sz="3600" dirty="0">
                <a:cs typeface="Times New Roman" panose="02020603050405020304" pitchFamily="18" charset="0"/>
              </a:rPr>
              <a:t>							</a:t>
            </a:r>
            <a:endParaRPr lang="en-US" altLang="ro-RO" sz="3600" b="1" dirty="0">
              <a:cs typeface="Times New Roman" panose="02020603050405020304" pitchFamily="18" charset="0"/>
            </a:endParaRPr>
          </a:p>
          <a:p>
            <a:pPr defTabSz="914400" eaLnBrk="1" hangingPunct="1">
              <a:lnSpc>
                <a:spcPct val="120000"/>
              </a:lnSpc>
              <a:spcBef>
                <a:spcPct val="0"/>
              </a:spcBef>
              <a:buFont typeface="Wingdings" panose="05000000000000000000" pitchFamily="2" charset="2"/>
              <a:buNone/>
              <a:defRPr/>
            </a:pPr>
            <a:endParaRPr lang="ro-RO" altLang="ro-RO" sz="3600" b="1" dirty="0">
              <a:cs typeface="Times New Roman" panose="02020603050405020304" pitchFamily="18" charset="0"/>
            </a:endParaRPr>
          </a:p>
          <a:p>
            <a:pPr defTabSz="914400" eaLnBrk="1" hangingPunct="1">
              <a:lnSpc>
                <a:spcPct val="120000"/>
              </a:lnSpc>
              <a:spcBef>
                <a:spcPct val="0"/>
              </a:spcBef>
              <a:buFont typeface="Wingdings" panose="05000000000000000000" pitchFamily="2" charset="2"/>
              <a:buNone/>
              <a:defRPr/>
            </a:pPr>
            <a:r>
              <a:rPr lang="ro-RO" altLang="ro-RO" sz="3600" i="1" dirty="0">
                <a:cs typeface="Times New Roman" panose="02020603050405020304" pitchFamily="18" charset="0"/>
              </a:rPr>
              <a:t>				</a:t>
            </a:r>
            <a:endParaRPr lang="en-US" altLang="ro-RO" sz="3600" i="1" dirty="0">
              <a:cs typeface="Times New Roman" panose="02020603050405020304" pitchFamily="18" charset="0"/>
            </a:endParaRPr>
          </a:p>
        </p:txBody>
      </p:sp>
      <p:sp>
        <p:nvSpPr>
          <p:cNvPr id="36870" name="Rectangle 9">
            <a:extLst>
              <a:ext uri="{FF2B5EF4-FFF2-40B4-BE49-F238E27FC236}">
                <a16:creationId xmlns:a16="http://schemas.microsoft.com/office/drawing/2014/main" id="{FD5D69E8-AB81-DE3B-74F7-D1CE5E4AD020}"/>
              </a:ext>
            </a:extLst>
          </p:cNvPr>
          <p:cNvSpPr>
            <a:spLocks noChangeArrowheads="1"/>
          </p:cNvSpPr>
          <p:nvPr/>
        </p:nvSpPr>
        <p:spPr bwMode="auto">
          <a:xfrm>
            <a:off x="2009775" y="3438525"/>
            <a:ext cx="8670925"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buClr>
                <a:schemeClr val="bg2"/>
              </a:buClr>
              <a:buSzPct val="70000"/>
            </a:pPr>
            <a:r>
              <a:rPr lang="ro-RO" altLang="ro-RO" sz="3600" b="1">
                <a:solidFill>
                  <a:srgbClr val="2B943C"/>
                </a:solidFill>
                <a:cs typeface="Times New Roman" panose="02020603050405020304" pitchFamily="18" charset="0"/>
              </a:rPr>
              <a:t>Indicatori fizici</a:t>
            </a:r>
            <a:r>
              <a:rPr lang="ro-RO" altLang="ro-RO" sz="3600">
                <a:solidFill>
                  <a:srgbClr val="2B943C"/>
                </a:solidFill>
                <a:cs typeface="Times New Roman" panose="02020603050405020304" pitchFamily="18" charset="0"/>
              </a:rPr>
              <a:t> </a:t>
            </a:r>
          </a:p>
          <a:p>
            <a:pPr eaLnBrk="1" hangingPunct="1">
              <a:lnSpc>
                <a:spcPct val="120000"/>
              </a:lnSpc>
              <a:spcAft>
                <a:spcPts val="1200"/>
              </a:spcAft>
              <a:buClr>
                <a:srgbClr val="644646"/>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Număr de activităţi realizate</a:t>
            </a:r>
          </a:p>
          <a:p>
            <a:pPr eaLnBrk="1" hangingPunct="1">
              <a:lnSpc>
                <a:spcPct val="120000"/>
              </a:lnSpc>
              <a:spcAft>
                <a:spcPts val="1200"/>
              </a:spcAft>
              <a:buClr>
                <a:srgbClr val="644646"/>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Număr de materiale IEC distribuite</a:t>
            </a:r>
          </a:p>
          <a:p>
            <a:pPr eaLnBrk="1" hangingPunct="1">
              <a:lnSpc>
                <a:spcPct val="120000"/>
              </a:lnSpc>
              <a:spcAft>
                <a:spcPts val="1200"/>
              </a:spcAft>
              <a:buClr>
                <a:srgbClr val="644646"/>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Nr. articole în presa locală</a:t>
            </a:r>
          </a:p>
          <a:p>
            <a:pPr eaLnBrk="1" hangingPunct="1">
              <a:lnSpc>
                <a:spcPct val="120000"/>
              </a:lnSpc>
              <a:spcAft>
                <a:spcPts val="1200"/>
              </a:spcAft>
              <a:buClr>
                <a:srgbClr val="644646"/>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Nr. apariții radio-TV</a:t>
            </a:r>
            <a:endParaRPr lang="ro-RO" altLang="ro-RO" sz="3600">
              <a:cs typeface="Times New Roman" panose="02020603050405020304" pitchFamily="18" charset="0"/>
            </a:endParaRPr>
          </a:p>
        </p:txBody>
      </p:sp>
      <p:sp>
        <p:nvSpPr>
          <p:cNvPr id="36871" name="CasetăText 5">
            <a:extLst>
              <a:ext uri="{FF2B5EF4-FFF2-40B4-BE49-F238E27FC236}">
                <a16:creationId xmlns:a16="http://schemas.microsoft.com/office/drawing/2014/main" id="{EE106724-504A-2ACD-DE0F-1320FC1CAF1F}"/>
              </a:ext>
            </a:extLst>
          </p:cNvPr>
          <p:cNvSpPr txBox="1">
            <a:spLocks noChangeArrowheads="1"/>
          </p:cNvSpPr>
          <p:nvPr/>
        </p:nvSpPr>
        <p:spPr bwMode="auto">
          <a:xfrm>
            <a:off x="2009775" y="8021638"/>
            <a:ext cx="91376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buClr>
                <a:schemeClr val="bg2"/>
              </a:buClr>
              <a:buSzPct val="70000"/>
              <a:buFont typeface="Wingdings" panose="05000000000000000000" pitchFamily="2" charset="2"/>
              <a:buNone/>
            </a:pPr>
            <a:r>
              <a:rPr lang="ro-RO" altLang="ro-RO" sz="3600" b="1">
                <a:solidFill>
                  <a:srgbClr val="2B943C"/>
                </a:solidFill>
                <a:cs typeface="Times New Roman" panose="02020603050405020304" pitchFamily="18" charset="0"/>
              </a:rPr>
              <a:t>Indicatori de eficienţă</a:t>
            </a:r>
          </a:p>
          <a:p>
            <a:pPr eaLnBrk="1" hangingPunct="1">
              <a:lnSpc>
                <a:spcPct val="120000"/>
              </a:lnSpc>
              <a:buClr>
                <a:srgbClr val="644646"/>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Cost mediu/campanie judeţeană</a:t>
            </a:r>
            <a:r>
              <a:rPr lang="en-US" altLang="ro-RO" sz="3600">
                <a:solidFill>
                  <a:srgbClr val="404040"/>
                </a:solidFill>
                <a:cs typeface="Times New Roman" panose="02020603050405020304" pitchFamily="18" charset="0"/>
              </a:rPr>
              <a:t> </a:t>
            </a:r>
            <a:r>
              <a:rPr lang="ro-RO" altLang="ro-RO" sz="3600">
                <a:solidFill>
                  <a:srgbClr val="404040"/>
                </a:solidFill>
                <a:cs typeface="Times New Roman" panose="02020603050405020304" pitchFamily="18" charset="0"/>
              </a:rPr>
              <a:t>= </a:t>
            </a:r>
            <a:r>
              <a:rPr lang="en-US" altLang="ro-RO" sz="3600">
                <a:solidFill>
                  <a:srgbClr val="404040"/>
                </a:solidFill>
                <a:cs typeface="Times New Roman" panose="02020603050405020304" pitchFamily="18" charset="0"/>
              </a:rPr>
              <a:t> RON</a:t>
            </a:r>
            <a:endParaRPr lang="ro-RO" altLang="ro-RO" sz="3600">
              <a:solidFill>
                <a:srgbClr val="404040"/>
              </a:solidFill>
              <a:cs typeface="Times New Roman" panose="02020603050405020304" pitchFamily="18" charset="0"/>
            </a:endParaRPr>
          </a:p>
          <a:p>
            <a:pPr eaLnBrk="1" hangingPunct="1">
              <a:lnSpc>
                <a:spcPct val="120000"/>
              </a:lnSpc>
              <a:spcAft>
                <a:spcPts val="1200"/>
              </a:spcAft>
              <a:buClr>
                <a:srgbClr val="644646"/>
              </a:buClr>
              <a:buSzPct val="120000"/>
              <a:buFont typeface="Wingdings" panose="05000000000000000000" pitchFamily="2" charset="2"/>
              <a:buChar char="ü"/>
            </a:pPr>
            <a:endParaRPr lang="ro-RO" altLang="ro-RO" sz="3600">
              <a:solidFill>
                <a:srgbClr val="404040"/>
              </a:solidFill>
              <a:cs typeface="Times New Roman" panose="02020603050405020304" pitchFamily="18" charset="0"/>
            </a:endParaRPr>
          </a:p>
          <a:p>
            <a:pPr eaLnBrk="1" hangingPunct="1">
              <a:lnSpc>
                <a:spcPct val="120000"/>
              </a:lnSpc>
              <a:buClr>
                <a:schemeClr val="bg2"/>
              </a:buClr>
              <a:buSzPct val="70000"/>
            </a:pPr>
            <a:r>
              <a:rPr lang="ro-RO" altLang="ro-RO" sz="3600" b="1">
                <a:solidFill>
                  <a:srgbClr val="2B943C"/>
                </a:solidFill>
                <a:cs typeface="Times New Roman" panose="02020603050405020304" pitchFamily="18" charset="0"/>
              </a:rPr>
              <a:t>Indicatori de rezultat</a:t>
            </a:r>
          </a:p>
          <a:p>
            <a:pPr eaLnBrk="1" hangingPunct="1">
              <a:lnSpc>
                <a:spcPct val="120000"/>
              </a:lnSpc>
              <a:spcAft>
                <a:spcPts val="1200"/>
              </a:spcAft>
              <a:buClr>
                <a:schemeClr val="folHlink"/>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Raport al implementării campaniei</a:t>
            </a:r>
          </a:p>
          <a:p>
            <a:pPr eaLnBrk="1" hangingPunct="1">
              <a:lnSpc>
                <a:spcPct val="120000"/>
              </a:lnSpc>
              <a:spcAft>
                <a:spcPts val="1200"/>
              </a:spcAft>
              <a:buClr>
                <a:schemeClr val="folHlink"/>
              </a:buClr>
              <a:buSzPct val="120000"/>
              <a:buFont typeface="Wingdings" panose="05000000000000000000" pitchFamily="2" charset="2"/>
              <a:buChar char="ü"/>
            </a:pPr>
            <a:r>
              <a:rPr lang="ro-RO" altLang="ro-RO" sz="3600">
                <a:solidFill>
                  <a:srgbClr val="404040"/>
                </a:solidFill>
                <a:cs typeface="Times New Roman" panose="02020603050405020304" pitchFamily="18" charset="0"/>
              </a:rPr>
              <a:t>Valorificare foto, web, media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3EF7F387-218A-3991-2167-86C965A357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9EEE8DF-6E67-4E02-A9D9-E962B4CE2B57}" type="slidenum">
              <a:rPr lang="ro-RO" altLang="ro-RO">
                <a:solidFill>
                  <a:schemeClr val="bg1"/>
                </a:solidFill>
              </a:rPr>
              <a:pPr/>
              <a:t>2</a:t>
            </a:fld>
            <a:endParaRPr lang="ro-RO" altLang="ro-RO">
              <a:solidFill>
                <a:schemeClr val="bg1"/>
              </a:solidFill>
            </a:endParaRPr>
          </a:p>
        </p:txBody>
      </p:sp>
      <p:sp>
        <p:nvSpPr>
          <p:cNvPr id="20483" name="Titlu 2">
            <a:extLst>
              <a:ext uri="{FF2B5EF4-FFF2-40B4-BE49-F238E27FC236}">
                <a16:creationId xmlns:a16="http://schemas.microsoft.com/office/drawing/2014/main" id="{E6766EA6-22AF-8BD9-B289-1568454AA964}"/>
              </a:ext>
            </a:extLst>
          </p:cNvPr>
          <p:cNvSpPr>
            <a:spLocks noGrp="1" noChangeArrowheads="1"/>
          </p:cNvSpPr>
          <p:nvPr>
            <p:ph type="title"/>
          </p:nvPr>
        </p:nvSpPr>
        <p:spPr>
          <a:xfrm>
            <a:off x="2879725" y="1006475"/>
            <a:ext cx="9783763" cy="1501775"/>
          </a:xfrm>
        </p:spPr>
        <p:txBody>
          <a:bodyPr/>
          <a:lstStyle/>
          <a:p>
            <a:pPr>
              <a:defRPr/>
            </a:pPr>
            <a:r>
              <a:rPr lang="ro-RO" altLang="en-US" sz="3600">
                <a:solidFill>
                  <a:srgbClr val="16537F"/>
                </a:solidFill>
                <a:ea typeface="GungsuhChe" pitchFamily="49" charset="-127"/>
              </a:rPr>
              <a:t>Planificarea campaniei:</a:t>
            </a:r>
            <a:br>
              <a:rPr lang="ro-RO" altLang="en-US" sz="3600">
                <a:solidFill>
                  <a:srgbClr val="16537F"/>
                </a:solidFill>
                <a:ea typeface="GungsuhChe" pitchFamily="49" charset="-127"/>
              </a:rPr>
            </a:br>
            <a:endParaRPr lang="en-US" altLang="en-US"/>
          </a:p>
        </p:txBody>
      </p:sp>
      <p:sp>
        <p:nvSpPr>
          <p:cNvPr id="20484" name="Substituent conținut 3">
            <a:extLst>
              <a:ext uri="{FF2B5EF4-FFF2-40B4-BE49-F238E27FC236}">
                <a16:creationId xmlns:a16="http://schemas.microsoft.com/office/drawing/2014/main" id="{6D674F52-82D0-DCA1-8520-E5F21F57ADF2}"/>
              </a:ext>
            </a:extLst>
          </p:cNvPr>
          <p:cNvSpPr>
            <a:spLocks noGrp="1" noChangeArrowheads="1"/>
          </p:cNvSpPr>
          <p:nvPr>
            <p:ph sz="half" idx="1"/>
          </p:nvPr>
        </p:nvSpPr>
        <p:spPr>
          <a:xfrm>
            <a:off x="2879725" y="3675063"/>
            <a:ext cx="14441488" cy="8694737"/>
          </a:xfrm>
        </p:spPr>
        <p:txBody>
          <a:bodyPr/>
          <a:lstStyle/>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Introducere</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Temă</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Scop</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Obiective</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Perioadă de derulare</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Grupuri țintă</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Slogan</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Mesaje cheie</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Activități recomandate la nivelul DSP județene și DSP a municipiului</a:t>
            </a:r>
            <a:r>
              <a:rPr lang="en-US" altLang="en-US">
                <a:solidFill>
                  <a:srgbClr val="002060"/>
                </a:solidFill>
                <a:ea typeface="Arial Unicode MS" pitchFamily="34" charset="-128"/>
              </a:rPr>
              <a:t> </a:t>
            </a:r>
            <a:r>
              <a:rPr lang="ro-RO" altLang="en-US">
                <a:solidFill>
                  <a:srgbClr val="002060"/>
                </a:solidFill>
                <a:ea typeface="Arial Unicode MS" pitchFamily="34" charset="-128"/>
              </a:rPr>
              <a:t>București</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Parteneri</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Indicatori de monitorizare a derulării campaniei</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Date și termene de raportare</a:t>
            </a:r>
          </a:p>
          <a:p>
            <a:pPr algn="just" hangingPunct="1">
              <a:lnSpc>
                <a:spcPct val="100000"/>
              </a:lnSpc>
              <a:spcBef>
                <a:spcPct val="0"/>
              </a:spcBef>
              <a:spcAft>
                <a:spcPts val="600"/>
              </a:spcAft>
              <a:buClr>
                <a:srgbClr val="16537F"/>
              </a:buClr>
              <a:buSzPct val="140000"/>
              <a:buFont typeface="Wingdings" panose="05000000000000000000" pitchFamily="2" charset="2"/>
              <a:buChar cha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r>
              <a:rPr lang="ro-RO" altLang="en-US">
                <a:solidFill>
                  <a:srgbClr val="002060"/>
                </a:solidFill>
                <a:ea typeface="Arial Unicode MS" pitchFamily="34" charset="-128"/>
              </a:rPr>
              <a:t>Date pentru informații și contact</a:t>
            </a:r>
            <a:endParaRPr lang="ro-RO" altLang="en-US" sz="3200">
              <a:solidFill>
                <a:srgbClr val="002060"/>
              </a:solidFill>
              <a:ea typeface="Arial Unicode MS" pitchFamily="34" charset="-128"/>
            </a:endParaRPr>
          </a:p>
          <a:p>
            <a:pPr>
              <a:tabLst>
                <a:tab pos="914400" algn="l"/>
                <a:tab pos="1828800" algn="l"/>
                <a:tab pos="2741613" algn="l"/>
                <a:tab pos="3657600" algn="l"/>
                <a:tab pos="4572000" algn="l"/>
                <a:tab pos="5484813" algn="l"/>
                <a:tab pos="6399213" algn="l"/>
                <a:tab pos="7315200" algn="l"/>
                <a:tab pos="8229600" algn="l"/>
                <a:tab pos="9144000" algn="l"/>
                <a:tab pos="10058400" algn="l"/>
                <a:tab pos="10331450" algn="l"/>
                <a:tab pos="10780713" algn="l"/>
              </a:tabLst>
            </a:pPr>
            <a:endParaRPr lang="en-US" altLang="en-US">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CF6C047-00B5-CC04-E210-BBBBAB3ED5DB}"/>
              </a:ext>
            </a:extLst>
          </p:cNvPr>
          <p:cNvSpPr>
            <a:spLocks noGrp="1" noChangeArrowheads="1"/>
          </p:cNvSpPr>
          <p:nvPr>
            <p:ph type="title"/>
          </p:nvPr>
        </p:nvSpPr>
        <p:spPr>
          <a:xfrm>
            <a:off x="2879725" y="519113"/>
            <a:ext cx="20462875" cy="1223962"/>
          </a:xfrm>
        </p:spPr>
        <p:txBody>
          <a:bodyPr/>
          <a:lstStyle/>
          <a:p>
            <a:pPr indent="107950" algn="ctr">
              <a:lnSpc>
                <a:spcPct val="133000"/>
              </a:lnSpc>
              <a:defRPr/>
            </a:pPr>
            <a:r>
              <a:rPr lang="ro-RO" altLang="en-US" sz="3600">
                <a:solidFill>
                  <a:srgbClr val="002060"/>
                </a:solidFill>
                <a:ea typeface="DengXian" pitchFamily="2" charset="-122"/>
                <a:cs typeface="Calibri" pitchFamily="34" charset="0"/>
              </a:rPr>
              <a:t>Introducere</a:t>
            </a:r>
            <a:br>
              <a:rPr lang="ro-RO" altLang="en-US" sz="3600">
                <a:solidFill>
                  <a:srgbClr val="002060"/>
                </a:solidFill>
                <a:ea typeface="DengXian" pitchFamily="2" charset="-122"/>
                <a:cs typeface="Calibri" pitchFamily="34" charset="0"/>
              </a:rPr>
            </a:br>
            <a:endParaRPr lang="en-US" altLang="en-US" sz="3600">
              <a:solidFill>
                <a:srgbClr val="002060"/>
              </a:solidFill>
              <a:ea typeface="DengXian" pitchFamily="2" charset="-122"/>
              <a:cs typeface="Times New Roman" pitchFamily="18" charset="0"/>
            </a:endParaRPr>
          </a:p>
        </p:txBody>
      </p:sp>
      <p:sp>
        <p:nvSpPr>
          <p:cNvPr id="21507" name="Slide Number Placeholder 2">
            <a:extLst>
              <a:ext uri="{FF2B5EF4-FFF2-40B4-BE49-F238E27FC236}">
                <a16:creationId xmlns:a16="http://schemas.microsoft.com/office/drawing/2014/main" id="{2D24BA63-32AE-9BF0-98EB-8018EED67874}"/>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7865443-CB06-4568-A991-D2E0B24F68DD}" type="slidenum">
              <a:rPr lang="ro-RO" altLang="ro-RO">
                <a:solidFill>
                  <a:schemeClr val="bg1"/>
                </a:solidFill>
              </a:rPr>
              <a:pPr/>
              <a:t>3</a:t>
            </a:fld>
            <a:endParaRPr lang="ro-RO" altLang="ro-RO">
              <a:solidFill>
                <a:schemeClr val="bg1"/>
              </a:solidFill>
            </a:endParaRPr>
          </a:p>
        </p:txBody>
      </p:sp>
      <p:sp>
        <p:nvSpPr>
          <p:cNvPr id="21508" name="CasetăText 4">
            <a:extLst>
              <a:ext uri="{FF2B5EF4-FFF2-40B4-BE49-F238E27FC236}">
                <a16:creationId xmlns:a16="http://schemas.microsoft.com/office/drawing/2014/main" id="{6A38AACC-5B10-9553-0484-F9D1D1089F36}"/>
              </a:ext>
            </a:extLst>
          </p:cNvPr>
          <p:cNvSpPr txBox="1">
            <a:spLocks noChangeArrowheads="1"/>
          </p:cNvSpPr>
          <p:nvPr/>
        </p:nvSpPr>
        <p:spPr bwMode="auto">
          <a:xfrm>
            <a:off x="4041775" y="2105025"/>
            <a:ext cx="17248188" cy="847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Este bine cunoscut faptul că alimentația influențează starea de sănătate. Alimentația sănătoasă asigură creșterea, dezvoltarea individului și contribuie la prevenirea unor boli cronice netransmisibile</a:t>
            </a:r>
            <a:r>
              <a:rPr lang="ro-RO" altLang="ro-RO" sz="2400" dirty="0">
                <a:solidFill>
                  <a:srgbClr val="002060"/>
                </a:solidFill>
                <a:ea typeface="DengXian" panose="02010600030101010101" pitchFamily="2" charset="-122"/>
                <a:cs typeface="Times New Roman" panose="02020603050405020304" pitchFamily="18" charset="0"/>
              </a:rPr>
              <a:t>.</a:t>
            </a:r>
            <a:endParaRPr lang="en-US" altLang="ro-RO" sz="2400" dirty="0">
              <a:solidFill>
                <a:srgbClr val="002060"/>
              </a:solidFill>
              <a:ea typeface="DengXian" panose="02010600030101010101" pitchFamily="2" charset="-122"/>
              <a:cs typeface="Times New Roman" panose="02020603050405020304" pitchFamily="18" charset="0"/>
            </a:endParaRPr>
          </a:p>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Bolile netransmisibile sunt boli cronice, rezultatul unei combinații de factori genetici, fiziologici, de mediu și comportamentali. Principalele categorii de boli netransmisibile sunt bolile cardiovasculare (de ex. infarctul miocardic acut, accidentul vascular cerebral), cancerele, bolile respiratorii cronice (de ex. boala pulmonară obstructivă cronică, astmul bronșic) și diabetul zaharat. Dintre toate bolile netransmisibile, bolile cardiovasculare sunt răspunzătoare pentru cele mai multe decese la nivel mondial (17,9 milioane de persoane anual), urmate de cancere, boli respiratorii cronice și diabet. Aceste patru grupe de boli reprezintă peste 80% din toate decesele premature cauzate de boli netransmisibile. Consumul de tutun, inactivitatea fizică, excesul de alcool, alimentația nesănătoasă și poluarea aerului cresc riscul de a muri prin boli netransmisibile.</a:t>
            </a:r>
            <a:endParaRPr lang="en-US" altLang="ro-RO" sz="2400" dirty="0">
              <a:solidFill>
                <a:srgbClr val="002060"/>
              </a:solidFill>
              <a:ea typeface="DengXian" panose="02010600030101010101" pitchFamily="2" charset="-122"/>
              <a:cs typeface="Times New Roman" panose="02020603050405020304" pitchFamily="18" charset="0"/>
            </a:endParaRPr>
          </a:p>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Aceste afecțiuni cronice sunt favorizate de urbanizarea rapidă neplanificată, stilurile de viață nesănătoase și îmbătrânirea populației. </a:t>
            </a:r>
            <a:endParaRPr lang="en-US" altLang="ro-RO" sz="2400" dirty="0">
              <a:solidFill>
                <a:srgbClr val="002060"/>
              </a:solidFill>
              <a:ea typeface="DengXian" panose="02010600030101010101" pitchFamily="2" charset="-122"/>
              <a:cs typeface="Times New Roman" panose="02020603050405020304" pitchFamily="18" charset="0"/>
            </a:endParaRPr>
          </a:p>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Alimentația nesănătoasă și lipsa activității fizice sunt factori de risc importanți pentru apariția hipertensiunii arteriale, a hiperglicemiei, a </a:t>
            </a:r>
            <a:r>
              <a:rPr lang="ro-RO" altLang="ro-RO" sz="2400" dirty="0" err="1">
                <a:solidFill>
                  <a:srgbClr val="002060"/>
                </a:solidFill>
                <a:ea typeface="DengXian" panose="02010600030101010101" pitchFamily="2" charset="-122"/>
                <a:cs typeface="Calibri" panose="020F0502020204030204" pitchFamily="34" charset="0"/>
              </a:rPr>
              <a:t>dislipidemiilor</a:t>
            </a:r>
            <a:r>
              <a:rPr lang="ro-RO" altLang="ro-RO" sz="2400" dirty="0">
                <a:solidFill>
                  <a:srgbClr val="002060"/>
                </a:solidFill>
                <a:ea typeface="DengXian" panose="02010600030101010101" pitchFamily="2" charset="-122"/>
                <a:cs typeface="Calibri" panose="020F0502020204030204" pitchFamily="34" charset="0"/>
              </a:rPr>
              <a:t>, a obezității.</a:t>
            </a:r>
            <a:endParaRPr lang="en-US" altLang="ro-RO" sz="2400" dirty="0">
              <a:solidFill>
                <a:srgbClr val="002060"/>
              </a:solidFill>
              <a:ea typeface="DengXian" panose="02010600030101010101" pitchFamily="2" charset="-122"/>
              <a:cs typeface="Times New Roman" panose="02020603050405020304" pitchFamily="18" charset="0"/>
            </a:endParaRPr>
          </a:p>
          <a:p>
            <a:pPr algn="just">
              <a:lnSpc>
                <a:spcPct val="133000"/>
              </a:lnSpc>
            </a:pPr>
            <a:r>
              <a:rPr lang="ro-RO" altLang="ro-RO" sz="2400" dirty="0">
                <a:solidFill>
                  <a:srgbClr val="002060"/>
                </a:solidFill>
                <a:ea typeface="DengXian" panose="02010600030101010101" pitchFamily="2" charset="-122"/>
                <a:cs typeface="Calibri" panose="020F0502020204030204" pitchFamily="34" charset="0"/>
              </a:rPr>
              <a:t>Raportul general privind situația stării de sănătate la nivelul UE din 2023</a:t>
            </a:r>
            <a:r>
              <a:rPr lang="ro-RO" altLang="ro-RO" sz="2400" b="1" dirty="0">
                <a:solidFill>
                  <a:srgbClr val="002060"/>
                </a:solidFill>
                <a:ea typeface="DengXian" panose="02010600030101010101" pitchFamily="2" charset="-122"/>
                <a:cs typeface="Calibri" panose="020F0502020204030204" pitchFamily="34" charset="0"/>
              </a:rPr>
              <a:t> </a:t>
            </a:r>
            <a:r>
              <a:rPr lang="ro-RO" altLang="ro-RO" sz="2400" dirty="0">
                <a:solidFill>
                  <a:srgbClr val="002060"/>
                </a:solidFill>
                <a:ea typeface="DengXian" panose="02010600030101010101" pitchFamily="2" charset="-122"/>
                <a:cs typeface="Calibri" panose="020F0502020204030204" pitchFamily="34" charset="0"/>
              </a:rPr>
              <a:t>arată că, în România, aproximativ 46% din totalul deceselor din anul 2019 ar putea fi atribuite factorilor de risc comportamentali, cum ar fi: riscurile alimentare (25% față de 17 % în UE), consumul de tutun (17%), consumul de alcool (7%) și activitatea fizică scăzută (2%). </a:t>
            </a:r>
            <a:endParaRPr lang="en-US" altLang="ro-RO" sz="2400" dirty="0">
              <a:solidFill>
                <a:srgbClr val="002060"/>
              </a:solidFill>
              <a:ea typeface="DengXian" panose="02010600030101010101" pitchFamily="2" charset="-122"/>
              <a:cs typeface="Calibri" panose="020F0502020204030204" pitchFamily="34" charset="0"/>
            </a:endParaRPr>
          </a:p>
          <a:p>
            <a:pPr algn="just">
              <a:lnSpc>
                <a:spcPct val="133000"/>
              </a:lnSpc>
            </a:pPr>
            <a:endParaRPr lang="en-US" altLang="ro-RO" dirty="0">
              <a:solidFill>
                <a:srgbClr val="6D6D6D"/>
              </a:solidFill>
              <a:ea typeface="DengXian" panose="02010600030101010101" pitchFamily="2" charset="-122"/>
              <a:cs typeface="Calibri" panose="020F0502020204030204" pitchFamily="34" charset="0"/>
            </a:endParaRPr>
          </a:p>
          <a:p>
            <a:pPr algn="just">
              <a:lnSpc>
                <a:spcPct val="133000"/>
              </a:lnSpc>
            </a:pPr>
            <a:endParaRPr lang="en-US" altLang="ro-RO" dirty="0">
              <a:solidFill>
                <a:srgbClr val="6D6D6D"/>
              </a:solidFill>
              <a:ea typeface="DengXian" panose="02010600030101010101" pitchFamily="2" charset="-122"/>
              <a:cs typeface="Times New Roman" panose="02020603050405020304" pitchFamily="18" charset="0"/>
            </a:endParaRPr>
          </a:p>
          <a:p>
            <a:pPr algn="r"/>
            <a:r>
              <a:rPr lang="en-US" altLang="ro-RO" dirty="0">
                <a:cs typeface="Times New Roman" panose="02020603050405020304" pitchFamily="18" charset="0"/>
              </a:rPr>
              <a:t>https://www.who.int/news-room/fact-sheets/detail/noncommunicable-diseases</a:t>
            </a:r>
            <a:endParaRPr lang="en-US" altLang="ro-RO"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3436949-F636-6E02-F8F6-5A27607C687D}"/>
              </a:ext>
            </a:extLst>
          </p:cNvPr>
          <p:cNvSpPr>
            <a:spLocks noGrp="1" noChangeArrowheads="1"/>
          </p:cNvSpPr>
          <p:nvPr>
            <p:ph type="title"/>
          </p:nvPr>
        </p:nvSpPr>
        <p:spPr>
          <a:xfrm>
            <a:off x="2879725" y="1006475"/>
            <a:ext cx="16754475" cy="1501775"/>
          </a:xfrm>
        </p:spPr>
        <p:txBody>
          <a:bodyPr/>
          <a:lstStyle/>
          <a:p>
            <a:pPr indent="107950" algn="ctr">
              <a:lnSpc>
                <a:spcPct val="133000"/>
              </a:lnSpc>
              <a:defRPr/>
            </a:pPr>
            <a:r>
              <a:rPr lang="ro-RO" altLang="en-US" sz="3600">
                <a:solidFill>
                  <a:srgbClr val="002060"/>
                </a:solidFill>
                <a:ea typeface="DengXian" panose="02010600030101010101" pitchFamily="2" charset="-122"/>
                <a:cs typeface="Calibri" panose="020F0502020204030204" pitchFamily="34" charset="0"/>
              </a:rPr>
              <a:t> </a:t>
            </a:r>
            <a:r>
              <a:rPr lang="ro-RO" altLang="zh-CN" sz="3600">
                <a:solidFill>
                  <a:srgbClr val="002060"/>
                </a:solidFill>
                <a:ea typeface="DengXian" panose="02010600030101010101" pitchFamily="2" charset="-122"/>
                <a:cs typeface="Calibri" panose="020F0502020204030204" pitchFamily="34" charset="0"/>
              </a:rPr>
              <a:t>Dieta neadecvată, consumul de tutun și poluarea aerului sunt principalii factori care duc la creșterea ratei mortalității în România</a:t>
            </a:r>
            <a:endParaRPr lang="en-US" altLang="en-US" sz="3600">
              <a:solidFill>
                <a:srgbClr val="002060"/>
              </a:solidFill>
              <a:ea typeface="DengXian" panose="02010600030101010101" pitchFamily="2" charset="-122"/>
              <a:cs typeface="Times New Roman" panose="02020603050405020304" pitchFamily="18" charset="0"/>
            </a:endParaRPr>
          </a:p>
        </p:txBody>
      </p:sp>
      <p:sp>
        <p:nvSpPr>
          <p:cNvPr id="22531" name="Content Placeholder 3">
            <a:extLst>
              <a:ext uri="{FF2B5EF4-FFF2-40B4-BE49-F238E27FC236}">
                <a16:creationId xmlns:a16="http://schemas.microsoft.com/office/drawing/2014/main" id="{0D8D9076-76C2-7926-B4F6-30ADFDD18D15}"/>
              </a:ext>
            </a:extLst>
          </p:cNvPr>
          <p:cNvSpPr>
            <a:spLocks noGrp="1" noChangeArrowheads="1"/>
          </p:cNvSpPr>
          <p:nvPr>
            <p:ph sz="half" idx="2"/>
          </p:nvPr>
        </p:nvSpPr>
        <p:spPr>
          <a:xfrm>
            <a:off x="12923838" y="5875338"/>
            <a:ext cx="9783762" cy="6494462"/>
          </a:xfrm>
        </p:spPr>
        <p:txBody>
          <a:bodyPr/>
          <a:lstStyle/>
          <a:p>
            <a:pPr eaLnBrk="1" hangingPunct="1"/>
            <a:endParaRPr lang="en-US" altLang="en-US"/>
          </a:p>
          <a:p>
            <a:pPr eaLnBrk="1" hangingPunct="1"/>
            <a:endParaRPr lang="ro-RO" altLang="ro-RO"/>
          </a:p>
        </p:txBody>
      </p:sp>
      <p:sp>
        <p:nvSpPr>
          <p:cNvPr id="22532" name="Slide Number Placeholder 4">
            <a:extLst>
              <a:ext uri="{FF2B5EF4-FFF2-40B4-BE49-F238E27FC236}">
                <a16:creationId xmlns:a16="http://schemas.microsoft.com/office/drawing/2014/main" id="{14A4B0C9-612E-EB4F-1392-8A30F7F4E63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48349FA-F14A-4E06-A9C2-12351E2352EB}" type="slidenum">
              <a:rPr lang="ro-RO" altLang="ro-RO">
                <a:solidFill>
                  <a:schemeClr val="bg1"/>
                </a:solidFill>
              </a:rPr>
              <a:pPr/>
              <a:t>4</a:t>
            </a:fld>
            <a:endParaRPr lang="ro-RO" altLang="ro-RO">
              <a:solidFill>
                <a:schemeClr val="bg1"/>
              </a:solidFill>
            </a:endParaRPr>
          </a:p>
        </p:txBody>
      </p:sp>
      <p:pic>
        <p:nvPicPr>
          <p:cNvPr id="22533" name="Picture 1">
            <a:extLst>
              <a:ext uri="{FF2B5EF4-FFF2-40B4-BE49-F238E27FC236}">
                <a16:creationId xmlns:a16="http://schemas.microsoft.com/office/drawing/2014/main" id="{EB337851-9336-F90A-DAF7-F076D38A49D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30197" t="23273" r="33307" b="46964"/>
          <a:stretch>
            <a:fillRect/>
          </a:stretch>
        </p:blipFill>
        <p:spPr>
          <a:xfrm>
            <a:off x="3759200" y="3948113"/>
            <a:ext cx="14157325" cy="6494462"/>
          </a:xfrm>
        </p:spPr>
      </p:pic>
      <p:sp>
        <p:nvSpPr>
          <p:cNvPr id="22534" name="CasetăText 5">
            <a:extLst>
              <a:ext uri="{FF2B5EF4-FFF2-40B4-BE49-F238E27FC236}">
                <a16:creationId xmlns:a16="http://schemas.microsoft.com/office/drawing/2014/main" id="{99820C1F-6255-6581-7831-4850D77F025E}"/>
              </a:ext>
            </a:extLst>
          </p:cNvPr>
          <p:cNvSpPr txBox="1">
            <a:spLocks noChangeArrowheads="1"/>
          </p:cNvSpPr>
          <p:nvPr/>
        </p:nvSpPr>
        <p:spPr bwMode="auto">
          <a:xfrm>
            <a:off x="12502343" y="11488188"/>
            <a:ext cx="106569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cs typeface="Times New Roman" panose="02020603050405020304" pitchFamily="18" charset="0"/>
                <a:hlinkClick r:id="rId3"/>
              </a:rPr>
              <a:t>https://health.ec.europa.eu/document/download/f427c4df-b6e5-455e-880c-600964b40a11_en?filename=2023_chp_ro_romanian.pdf</a:t>
            </a:r>
            <a:endParaRPr lang="ro-RO" altLang="en-US" sz="1400" dirty="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8E001-7FEA-A7E3-C732-2E425D0F878C}"/>
              </a:ext>
            </a:extLst>
          </p:cNvPr>
          <p:cNvSpPr>
            <a:spLocks noGrp="1"/>
          </p:cNvSpPr>
          <p:nvPr>
            <p:ph type="title"/>
          </p:nvPr>
        </p:nvSpPr>
        <p:spPr>
          <a:xfrm>
            <a:off x="3967163" y="484188"/>
            <a:ext cx="13604875" cy="2833687"/>
          </a:xfrm>
        </p:spPr>
        <p:txBody>
          <a:bodyPr/>
          <a:lstStyle/>
          <a:p>
            <a:pPr eaLnBrk="1" hangingPunct="1">
              <a:defRPr/>
            </a:pPr>
            <a:r>
              <a:rPr lang="ro-RO" dirty="0"/>
              <a:t>Riscurile alimentare:</a:t>
            </a:r>
            <a:endParaRPr lang="ro-RO" altLang="en-US" dirty="0"/>
          </a:p>
        </p:txBody>
      </p:sp>
      <p:sp>
        <p:nvSpPr>
          <p:cNvPr id="23555" name="Slide Number Placeholder 2">
            <a:extLst>
              <a:ext uri="{FF2B5EF4-FFF2-40B4-BE49-F238E27FC236}">
                <a16:creationId xmlns:a16="http://schemas.microsoft.com/office/drawing/2014/main" id="{2EF74516-54E6-68DC-199E-0FDF48433F1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5CA123-8D5D-4017-8C79-0A12AD480F82}" type="slidenum">
              <a:rPr lang="ro-RO" altLang="ro-RO">
                <a:solidFill>
                  <a:schemeClr val="bg1"/>
                </a:solidFill>
              </a:rPr>
              <a:pPr/>
              <a:t>5</a:t>
            </a:fld>
            <a:endParaRPr lang="ro-RO" altLang="ro-RO">
              <a:solidFill>
                <a:schemeClr val="bg1"/>
              </a:solidFill>
            </a:endParaRPr>
          </a:p>
        </p:txBody>
      </p:sp>
      <p:sp>
        <p:nvSpPr>
          <p:cNvPr id="23557" name="Rectangle 2">
            <a:extLst>
              <a:ext uri="{FF2B5EF4-FFF2-40B4-BE49-F238E27FC236}">
                <a16:creationId xmlns:a16="http://schemas.microsoft.com/office/drawing/2014/main" id="{0A64CEC6-68E4-1E08-9519-BFA5FFA1B0BD}"/>
              </a:ext>
            </a:extLst>
          </p:cNvPr>
          <p:cNvSpPr>
            <a:spLocks noChangeArrowheads="1"/>
          </p:cNvSpPr>
          <p:nvPr/>
        </p:nvSpPr>
        <p:spPr bwMode="auto">
          <a:xfrm>
            <a:off x="3038475" y="6534150"/>
            <a:ext cx="18357850" cy="608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33000"/>
              </a:lnSpc>
            </a:pPr>
            <a:r>
              <a:rPr lang="ro-RO" altLang="ro-RO" sz="3600" b="1" dirty="0">
                <a:solidFill>
                  <a:srgbClr val="002060"/>
                </a:solidFill>
                <a:ea typeface="DengXian" panose="02010600030101010101" pitchFamily="2" charset="-122"/>
                <a:cs typeface="Calibri" panose="020F0502020204030204" pitchFamily="34" charset="0"/>
              </a:rPr>
              <a:t>OBEZITATEA</a:t>
            </a:r>
            <a:endParaRPr lang="en-US" altLang="ro-RO" sz="3600" b="1" dirty="0">
              <a:solidFill>
                <a:srgbClr val="002060"/>
              </a:solidFill>
              <a:ea typeface="DengXian" panose="02010600030101010101" pitchFamily="2" charset="-122"/>
              <a:cs typeface="Times New Roman" panose="02020603050405020304" pitchFamily="18" charset="0"/>
            </a:endParaRPr>
          </a:p>
          <a:p>
            <a:pPr algn="just">
              <a:lnSpc>
                <a:spcPct val="107000"/>
              </a:lnSpc>
              <a:spcAft>
                <a:spcPts val="800"/>
              </a:spcAft>
            </a:pPr>
            <a:r>
              <a:rPr lang="ro-RO" altLang="ro-RO" sz="2800" dirty="0">
                <a:solidFill>
                  <a:srgbClr val="002060"/>
                </a:solidFill>
                <a:ea typeface="Calibri" panose="020F0502020204030204" pitchFamily="34" charset="0"/>
                <a:cs typeface="Times New Roman" panose="02020603050405020304" pitchFamily="18" charset="0"/>
              </a:rPr>
              <a:t>Excesul de greutate și obezitatea se numără  </a:t>
            </a:r>
            <a:r>
              <a:rPr lang="ro-RO" altLang="ro-RO" sz="2800" b="1" dirty="0">
                <a:solidFill>
                  <a:srgbClr val="002060"/>
                </a:solidFill>
                <a:ea typeface="Calibri" panose="020F0502020204030204" pitchFamily="34" charset="0"/>
                <a:cs typeface="Times New Roman" panose="02020603050405020304" pitchFamily="18" charset="0"/>
              </a:rPr>
              <a:t>printre principalele cauze de deces și dizabilitate </a:t>
            </a:r>
            <a:r>
              <a:rPr lang="ro-RO" altLang="ro-RO" sz="2800" dirty="0">
                <a:solidFill>
                  <a:srgbClr val="002060"/>
                </a:solidFill>
                <a:ea typeface="Calibri" panose="020F0502020204030204" pitchFamily="34" charset="0"/>
                <a:cs typeface="Times New Roman" panose="02020603050405020304" pitchFamily="18" charset="0"/>
              </a:rPr>
              <a:t>în Regiunea Europeană, estimările recente sugerând că acestea cauzează peste 1,2 milioane de decese anual, ceea ce corespunde cu peste 13% din mortalitatea totală.</a:t>
            </a:r>
          </a:p>
          <a:p>
            <a:pPr algn="just">
              <a:lnSpc>
                <a:spcPct val="107000"/>
              </a:lnSpc>
              <a:spcAft>
                <a:spcPts val="800"/>
              </a:spcAft>
            </a:pPr>
            <a:r>
              <a:rPr lang="ro-RO" altLang="ro-RO" sz="2800" dirty="0">
                <a:solidFill>
                  <a:srgbClr val="002060"/>
                </a:solidFill>
                <a:ea typeface="Calibri" panose="020F0502020204030204" pitchFamily="34" charset="0"/>
                <a:cs typeface="Times New Roman" panose="02020603050405020304" pitchFamily="18" charset="0"/>
              </a:rPr>
              <a:t>Obezitatea crește riscul pentru multe boli netransmisibile (</a:t>
            </a:r>
            <a:r>
              <a:rPr lang="ro-RO" altLang="ro-RO" sz="2800" dirty="0" err="1">
                <a:solidFill>
                  <a:srgbClr val="002060"/>
                </a:solidFill>
                <a:ea typeface="Calibri" panose="020F0502020204030204" pitchFamily="34" charset="0"/>
                <a:cs typeface="Times New Roman" panose="02020603050405020304" pitchFamily="18" charset="0"/>
              </a:rPr>
              <a:t>BNT</a:t>
            </a:r>
            <a:r>
              <a:rPr lang="ro-RO" altLang="ro-RO" sz="2800" dirty="0">
                <a:solidFill>
                  <a:srgbClr val="002060"/>
                </a:solidFill>
                <a:ea typeface="Calibri" panose="020F0502020204030204" pitchFamily="34" charset="0"/>
                <a:cs typeface="Times New Roman" panose="02020603050405020304" pitchFamily="18" charset="0"/>
              </a:rPr>
              <a:t>), inclusiv boli cardiovasculare, diabet de tip 2 și boli respiratorii cronice.</a:t>
            </a:r>
          </a:p>
          <a:p>
            <a:pPr algn="just">
              <a:lnSpc>
                <a:spcPct val="107000"/>
              </a:lnSpc>
              <a:spcAft>
                <a:spcPts val="800"/>
              </a:spcAft>
            </a:pPr>
            <a:r>
              <a:rPr lang="ro-RO" altLang="ro-RO" sz="2800" dirty="0">
                <a:solidFill>
                  <a:srgbClr val="002060"/>
                </a:solidFill>
                <a:ea typeface="Calibri" panose="020F0502020204030204" pitchFamily="34" charset="0"/>
                <a:cs typeface="Times New Roman" panose="02020603050405020304" pitchFamily="18" charset="0"/>
              </a:rPr>
              <a:t>Obezitatea este, de asemenea, considerată o cauză a cel puțin 13 tipuri diferite de cancer și este probabil să fie direct responsabilă pentru cel puțin 200.000 de cazuri noi de cancer anual în regiune, această cifră urmând să crească în continuare în următorii ani.</a:t>
            </a:r>
          </a:p>
          <a:p>
            <a:pPr algn="just">
              <a:lnSpc>
                <a:spcPct val="107000"/>
              </a:lnSpc>
              <a:spcAft>
                <a:spcPts val="800"/>
              </a:spcAft>
            </a:pPr>
            <a:r>
              <a:rPr lang="ro-RO" altLang="ro-RO" sz="2800" dirty="0">
                <a:solidFill>
                  <a:srgbClr val="002060"/>
                </a:solidFill>
                <a:ea typeface="Calibri" panose="020F0502020204030204" pitchFamily="34" charset="0"/>
                <a:cs typeface="Times New Roman" panose="02020603050405020304" pitchFamily="18" charset="0"/>
              </a:rPr>
              <a:t>De asemenea, persoane supraponderale și cele care trăiesc cu obezitate au fost afectate în mod disproporționat de consecințele pandemiei  </a:t>
            </a:r>
            <a:r>
              <a:rPr lang="ro-RO" altLang="ro-RO" sz="2800" dirty="0" err="1">
                <a:solidFill>
                  <a:srgbClr val="002060"/>
                </a:solidFill>
                <a:ea typeface="Calibri" panose="020F0502020204030204" pitchFamily="34" charset="0"/>
                <a:cs typeface="Times New Roman" panose="02020603050405020304" pitchFamily="18" charset="0"/>
              </a:rPr>
              <a:t>COVID</a:t>
            </a:r>
            <a:r>
              <a:rPr lang="ro-RO" altLang="ro-RO" sz="2800" dirty="0">
                <a:solidFill>
                  <a:srgbClr val="002060"/>
                </a:solidFill>
                <a:ea typeface="Calibri" panose="020F0502020204030204" pitchFamily="34" charset="0"/>
                <a:cs typeface="Times New Roman" panose="02020603050405020304" pitchFamily="18" charset="0"/>
              </a:rPr>
              <a:t> - 19</a:t>
            </a:r>
            <a:r>
              <a:rPr lang="ro-RO" altLang="ro-RO" sz="2800" dirty="0">
                <a:solidFill>
                  <a:schemeClr val="tx2"/>
                </a:solidFill>
                <a:ea typeface="Calibri" panose="020F0502020204030204" pitchFamily="34" charset="0"/>
                <a:cs typeface="Times New Roman" panose="02020603050405020304" pitchFamily="18" charset="0"/>
              </a:rPr>
              <a:t> </a:t>
            </a:r>
            <a:r>
              <a:rPr lang="ro-RO" altLang="ro-RO" sz="2800" dirty="0">
                <a:solidFill>
                  <a:srgbClr val="002060"/>
                </a:solidFill>
                <a:ea typeface="Calibri" panose="020F0502020204030204" pitchFamily="34" charset="0"/>
                <a:cs typeface="Times New Roman" panose="02020603050405020304" pitchFamily="18" charset="0"/>
              </a:rPr>
              <a:t>, confruntându-se adesea cu boli mai severe și alte complicații. </a:t>
            </a:r>
          </a:p>
          <a:p>
            <a:pPr algn="r">
              <a:lnSpc>
                <a:spcPct val="107000"/>
              </a:lnSpc>
              <a:spcAft>
                <a:spcPts val="800"/>
              </a:spcAft>
            </a:pPr>
            <a:r>
              <a:rPr lang="en-US" altLang="ro-RO" sz="1400" u="sng" dirty="0">
                <a:solidFill>
                  <a:srgbClr val="0563C1"/>
                </a:solidFill>
                <a:ea typeface="Calibri" panose="020F0502020204030204" pitchFamily="34" charset="0"/>
                <a:cs typeface="Times New Roman" panose="02020603050405020304" pitchFamily="18" charset="0"/>
                <a:hlinkClick r:id="rId2"/>
              </a:rPr>
              <a:t>https://news.un.org/en/story/2023/05/1136547</a:t>
            </a:r>
            <a:endParaRPr lang="en-US" altLang="ro-RO" sz="1400" dirty="0">
              <a:ea typeface="Calibri" panose="020F0502020204030204" pitchFamily="34" charset="0"/>
              <a:cs typeface="Times New Roman" panose="02020603050405020304" pitchFamily="18" charset="0"/>
            </a:endParaRPr>
          </a:p>
        </p:txBody>
      </p:sp>
      <p:pic>
        <p:nvPicPr>
          <p:cNvPr id="3" name="Imagine 3">
            <a:extLst>
              <a:ext uri="{FF2B5EF4-FFF2-40B4-BE49-F238E27FC236}">
                <a16:creationId xmlns:a16="http://schemas.microsoft.com/office/drawing/2014/main" id="{443E536A-C619-CF9D-DB87-E22615580A4B}"/>
              </a:ext>
            </a:extLst>
          </p:cNvPr>
          <p:cNvPicPr>
            <a:picLocks noChangeAspect="1"/>
          </p:cNvPicPr>
          <p:nvPr/>
        </p:nvPicPr>
        <p:blipFill>
          <a:blip r:embed="rId3"/>
          <a:stretch>
            <a:fillRect/>
          </a:stretch>
        </p:blipFill>
        <p:spPr>
          <a:xfrm>
            <a:off x="3353167" y="2708275"/>
            <a:ext cx="18592066" cy="26337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5DA4376F-11E5-74FE-D325-9C479A97F12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001046F-6F38-4458-B237-F9EF66FC8B8B}" type="slidenum">
              <a:rPr lang="ro-RO" altLang="ro-RO">
                <a:solidFill>
                  <a:schemeClr val="bg1"/>
                </a:solidFill>
              </a:rPr>
              <a:pPr/>
              <a:t>6</a:t>
            </a:fld>
            <a:endParaRPr lang="ro-RO" altLang="ro-RO">
              <a:solidFill>
                <a:schemeClr val="bg1"/>
              </a:solidFill>
            </a:endParaRPr>
          </a:p>
        </p:txBody>
      </p:sp>
      <p:pic>
        <p:nvPicPr>
          <p:cNvPr id="24579" name="Imagine 6">
            <a:extLst>
              <a:ext uri="{FF2B5EF4-FFF2-40B4-BE49-F238E27FC236}">
                <a16:creationId xmlns:a16="http://schemas.microsoft.com/office/drawing/2014/main" id="{52BB5F7C-4774-D34F-0E0A-BF90F198C9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91050" y="4492625"/>
            <a:ext cx="2303463"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CasetăText 9">
            <a:extLst>
              <a:ext uri="{FF2B5EF4-FFF2-40B4-BE49-F238E27FC236}">
                <a16:creationId xmlns:a16="http://schemas.microsoft.com/office/drawing/2014/main" id="{ED9ACD33-B9CF-AA2E-31E4-FDF9667E93D0}"/>
              </a:ext>
            </a:extLst>
          </p:cNvPr>
          <p:cNvSpPr txBox="1">
            <a:spLocks noChangeArrowheads="1"/>
          </p:cNvSpPr>
          <p:nvPr/>
        </p:nvSpPr>
        <p:spPr bwMode="auto">
          <a:xfrm>
            <a:off x="16075025" y="9739313"/>
            <a:ext cx="609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ro-RO">
                <a:hlinkClick r:id="rId3"/>
              </a:rPr>
              <a:t>WOF-Obesity-Atlas-V5.pdf (worldobesity.org)</a:t>
            </a:r>
            <a:endParaRPr lang="en-US" altLang="ro-RO"/>
          </a:p>
        </p:txBody>
      </p:sp>
      <p:pic>
        <p:nvPicPr>
          <p:cNvPr id="3" name="Imagine 2">
            <a:extLst>
              <a:ext uri="{FF2B5EF4-FFF2-40B4-BE49-F238E27FC236}">
                <a16:creationId xmlns:a16="http://schemas.microsoft.com/office/drawing/2014/main" id="{2B495E1F-4036-BA1F-894D-F442E8DB884E}"/>
              </a:ext>
            </a:extLst>
          </p:cNvPr>
          <p:cNvPicPr>
            <a:picLocks noChangeAspect="1"/>
          </p:cNvPicPr>
          <p:nvPr/>
        </p:nvPicPr>
        <p:blipFill>
          <a:blip r:embed="rId4"/>
          <a:srcRect l="609"/>
          <a:stretch/>
        </p:blipFill>
        <p:spPr>
          <a:xfrm>
            <a:off x="8971472" y="3994149"/>
            <a:ext cx="12255334" cy="4615013"/>
          </a:xfrm>
          <a:prstGeom prst="rect">
            <a:avLst/>
          </a:prstGeom>
        </p:spPr>
      </p:pic>
      <p:pic>
        <p:nvPicPr>
          <p:cNvPr id="5" name="Imagine 4">
            <a:extLst>
              <a:ext uri="{FF2B5EF4-FFF2-40B4-BE49-F238E27FC236}">
                <a16:creationId xmlns:a16="http://schemas.microsoft.com/office/drawing/2014/main" id="{5441646E-F13B-2B3E-7D89-F894DF744713}"/>
              </a:ext>
            </a:extLst>
          </p:cNvPr>
          <p:cNvPicPr>
            <a:picLocks noChangeAspect="1"/>
          </p:cNvPicPr>
          <p:nvPr/>
        </p:nvPicPr>
        <p:blipFill>
          <a:blip r:embed="rId5"/>
          <a:stretch>
            <a:fillRect/>
          </a:stretch>
        </p:blipFill>
        <p:spPr>
          <a:xfrm>
            <a:off x="5151107" y="1971600"/>
            <a:ext cx="15008207" cy="4955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3057EE47-26C8-411F-B9B9-0BCA4DDFE19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1F67CDB-7F98-473D-BCF0-5DC4211CB6BB}" type="slidenum">
              <a:rPr lang="ro-RO" altLang="ro-RO">
                <a:solidFill>
                  <a:schemeClr val="bg1"/>
                </a:solidFill>
              </a:rPr>
              <a:pPr/>
              <a:t>7</a:t>
            </a:fld>
            <a:endParaRPr lang="ro-RO" altLang="ro-RO">
              <a:solidFill>
                <a:schemeClr val="bg1"/>
              </a:solidFill>
            </a:endParaRPr>
          </a:p>
        </p:txBody>
      </p:sp>
      <p:sp>
        <p:nvSpPr>
          <p:cNvPr id="25603" name="Rectangle 4">
            <a:extLst>
              <a:ext uri="{FF2B5EF4-FFF2-40B4-BE49-F238E27FC236}">
                <a16:creationId xmlns:a16="http://schemas.microsoft.com/office/drawing/2014/main" id="{BDB93D7D-1BC3-A612-A8B7-5FE43C5E258E}"/>
              </a:ext>
            </a:extLst>
          </p:cNvPr>
          <p:cNvSpPr>
            <a:spLocks noChangeArrowheads="1"/>
          </p:cNvSpPr>
          <p:nvPr/>
        </p:nvSpPr>
        <p:spPr bwMode="auto">
          <a:xfrm>
            <a:off x="2692400" y="665163"/>
            <a:ext cx="20407313" cy="1313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33000"/>
              </a:lnSpc>
            </a:pPr>
            <a:r>
              <a:rPr lang="ro-RO" altLang="ro-RO" sz="2400" b="1" dirty="0">
                <a:solidFill>
                  <a:srgbClr val="1D194A"/>
                </a:solidFill>
                <a:ea typeface="DengXian" panose="02010600030101010101" pitchFamily="2" charset="-122"/>
                <a:cs typeface="Calibri" panose="020F0502020204030204" pitchFamily="34" charset="0"/>
              </a:rPr>
              <a:t>OBEZITATEA INFANTILĂ – PROIECTE DE CERCETARE</a:t>
            </a:r>
            <a:endParaRPr lang="en-US" altLang="ro-RO" sz="2400" b="1" dirty="0">
              <a:solidFill>
                <a:srgbClr val="1D194A"/>
              </a:solidFill>
              <a:ea typeface="DengXian" panose="02010600030101010101" pitchFamily="2" charset="-122"/>
              <a:cs typeface="Times New Roman" panose="02020603050405020304" pitchFamily="18" charset="0"/>
            </a:endParaRPr>
          </a:p>
          <a:p>
            <a:pPr algn="just">
              <a:lnSpc>
                <a:spcPct val="107000"/>
              </a:lnSpc>
              <a:spcAft>
                <a:spcPts val="800"/>
              </a:spcAft>
            </a:pP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Proiectul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cercetare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Health Behavior School Children (HBSC)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reprezintă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dintre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primele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încercări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investiga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sistematic</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cadrul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cercetări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internaționale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comportamentul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sănătos</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copiilor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adolescenților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HBSC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derulat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colaborare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științifică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biroul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european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Organizației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Mondiale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(OMS/WHO)/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programul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Copilului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Adolescentului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timp</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coordonarea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internațională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cercetării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metodologiei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analizei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date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provenite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la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49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țări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membre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asigurată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Departamentul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Cercetare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Copilului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Adolescentului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din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cadrul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Medicină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din St. Andrews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Glasgow,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Scoția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UK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către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Departamentul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Promovarea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la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Universitatea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Bergen,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Norvegia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baza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acestor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considerente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instituționale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cercetarea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poartă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numele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colaborativ</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transnațional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HBSC/WHO.</a:t>
            </a:r>
          </a:p>
          <a:p>
            <a:pPr algn="just">
              <a:lnSpc>
                <a:spcPct val="107000"/>
              </a:lnSpc>
              <a:spcAft>
                <a:spcPts val="800"/>
              </a:spcAft>
            </a:pP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România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devenit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membră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rețelei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HBSC/WHO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2004,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urma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evaluări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sistematice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atente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pe o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perioadă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ani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capacității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instituționale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expertizei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profesionale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colectivului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cercetare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din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cadrul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Laboratorului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Psihologia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Universitatea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BabeșBolyai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Cluj-Napoca,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coordonat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prof. univ. dr. Adriana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Băban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Până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prezent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România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au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fost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colectate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date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HBSC/WHO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patru</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momente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diferite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2006, 2010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2014,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respectiv</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2018.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Acest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fapt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permite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prezent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atât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analiza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situației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recente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privind</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comportamentele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adolescenților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cât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analiza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tendințelor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evolutive ale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acestor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aspecte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intervalul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2006-2018.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Având</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vedere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importanța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adolescentului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acumularea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date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științifice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privind</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contextul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social, familial,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școlar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grup</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comportamentelor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risc</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are o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relevanță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nu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doar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epidemiologică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aplicativă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Setul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date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internaționale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permite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elaborarea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desfășurarea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programe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promovare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reducerea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factorilor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risc</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îmbolnăviri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accidente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rândul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tinerilor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părinților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educatorilor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profesorilor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context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școlar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comunitar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populațional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ro-RO"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consecință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HBSC/WHO are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următoarele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obiective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bine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adolescenților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context developmental (11, 13, 15 ani), familial,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școlar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social; (2)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Evaluarea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dimensiunilor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fizice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emoționale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comportamentale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sociale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bine; (3)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Măsurarea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factorilor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risc</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cât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promovează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(4)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Informarea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politicilor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publice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practicilor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educaționale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sociale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vederea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ameliorării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bine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vieții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tinerilor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viitori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adulți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adunarea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date auto-</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raportate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membrii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grupurilor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țintă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adolescenți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11,13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15 ani),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HBSC/WHO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permite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2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Colectarea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date descriptive la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nivel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național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prevalență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intensitate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frecvență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inițiere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durată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privind</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dimensiunile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emoționale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comportamentale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sociale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stării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bine;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Investigarea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diferențelor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vârstă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privind</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aspectele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evaluate;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Evidențierea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diferențelor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gen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intersecției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dintre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vârstă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gen;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Identificarea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diferențelor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induse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inegalitatea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socio-</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economică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Cunoașterea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atât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dimensiunilor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pozitive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cât</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problematice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rândul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populației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vizate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studiu</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&gt; Analiza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comparativă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tendințelor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evolutive 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datelor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fiecare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4 ani); &gt; Analiza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comparativă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între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țări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regiuni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europene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Realizarea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unui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profil</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țară</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privind</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aspectele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cheie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sănătății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adolescenților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&gt;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Conturarea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politici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servicii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educaționale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sociale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sănătate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adolescenți</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pe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baza</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evidențelor</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științifice</a:t>
            </a:r>
            <a:r>
              <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algn="r"/>
            <a:r>
              <a:rPr lang="ro-RO" altLang="ro-RO" sz="1400" dirty="0">
                <a:solidFill>
                  <a:srgbClr val="002060"/>
                </a:solidFill>
                <a:ea typeface="DengXian" panose="02010600030101010101" pitchFamily="2" charset="-122"/>
                <a:cs typeface="Times New Roman" panose="02020603050405020304" pitchFamily="18" charset="0"/>
              </a:rPr>
              <a:t>https://psychology.psiedu.ubbcluj.ro/images/_img/studiu_sanatate/raport_hbsc_RO_final_compressed.pdf</a:t>
            </a:r>
          </a:p>
          <a:p>
            <a:pPr algn="ctr">
              <a:lnSpc>
                <a:spcPct val="133000"/>
              </a:lnSpc>
            </a:pPr>
            <a:endParaRPr lang="ro-RO" altLang="ro-RO" sz="2400" b="1" dirty="0">
              <a:solidFill>
                <a:srgbClr val="1D194A"/>
              </a:solidFill>
              <a:ea typeface="DengXian" panose="02010600030101010101" pitchFamily="2" charset="-122"/>
              <a:cs typeface="Times New Roman" panose="02020603050405020304" pitchFamily="18" charset="0"/>
            </a:endParaRPr>
          </a:p>
          <a:p>
            <a:pPr algn="ctr">
              <a:lnSpc>
                <a:spcPct val="133000"/>
              </a:lnSpc>
            </a:pPr>
            <a:r>
              <a:rPr lang="ro-RO" altLang="ro-RO" sz="2400" b="1" dirty="0">
                <a:solidFill>
                  <a:srgbClr val="1D194A"/>
                </a:solidFill>
                <a:ea typeface="DengXian" panose="02010600030101010101" pitchFamily="2" charset="-122"/>
                <a:cs typeface="Times New Roman" panose="02020603050405020304" pitchFamily="18" charset="0"/>
              </a:rPr>
              <a:t>INIȚIATIVA OMS. PRIVIND SUPRAVEGHEREA OBEZITĂȚII ÎN COPILĂRIE (COSI)</a:t>
            </a:r>
            <a:r>
              <a:rPr lang="ro-RO" altLang="ro-RO" sz="2400" dirty="0">
                <a:solidFill>
                  <a:srgbClr val="6D6D6D"/>
                </a:solidFill>
                <a:ea typeface="DengXian" panose="02010600030101010101" pitchFamily="2" charset="-122"/>
              </a:rPr>
              <a:t> </a:t>
            </a:r>
          </a:p>
          <a:p>
            <a:pPr algn="just">
              <a:lnSpc>
                <a:spcPct val="133000"/>
              </a:lnSpc>
            </a:pPr>
            <a:r>
              <a:rPr lang="ro-RO" altLang="ro-RO" dirty="0">
                <a:solidFill>
                  <a:srgbClr val="002060"/>
                </a:solidFill>
                <a:ea typeface="DengXian" panose="02010600030101010101" pitchFamily="2" charset="-122"/>
              </a:rPr>
              <a:t>Inițiativa Organizației Mondiale a Sănătății (OMS) privind supravegherea obezității în copilărie (</a:t>
            </a:r>
            <a:r>
              <a:rPr lang="ro-RO" altLang="ro-RO" dirty="0" err="1">
                <a:solidFill>
                  <a:srgbClr val="002060"/>
                </a:solidFill>
                <a:ea typeface="DengXian" panose="02010600030101010101" pitchFamily="2" charset="-122"/>
              </a:rPr>
              <a:t>Childhood</a:t>
            </a:r>
            <a:r>
              <a:rPr lang="ro-RO" altLang="ro-RO" dirty="0">
                <a:solidFill>
                  <a:srgbClr val="002060"/>
                </a:solidFill>
                <a:ea typeface="DengXian" panose="02010600030101010101" pitchFamily="2" charset="-122"/>
              </a:rPr>
              <a:t> </a:t>
            </a:r>
            <a:r>
              <a:rPr lang="ro-RO" altLang="ro-RO" dirty="0" err="1">
                <a:solidFill>
                  <a:srgbClr val="002060"/>
                </a:solidFill>
                <a:ea typeface="DengXian" panose="02010600030101010101" pitchFamily="2" charset="-122"/>
              </a:rPr>
              <a:t>Obesity</a:t>
            </a:r>
            <a:r>
              <a:rPr lang="ro-RO" altLang="ro-RO" dirty="0">
                <a:solidFill>
                  <a:srgbClr val="002060"/>
                </a:solidFill>
                <a:ea typeface="DengXian" panose="02010600030101010101" pitchFamily="2" charset="-122"/>
              </a:rPr>
              <a:t> </a:t>
            </a:r>
            <a:r>
              <a:rPr lang="ro-RO" altLang="ro-RO" dirty="0" err="1">
                <a:solidFill>
                  <a:srgbClr val="002060"/>
                </a:solidFill>
                <a:ea typeface="DengXian" panose="02010600030101010101" pitchFamily="2" charset="-122"/>
              </a:rPr>
              <a:t>Surveillance</a:t>
            </a:r>
            <a:r>
              <a:rPr lang="ro-RO" altLang="ro-RO" dirty="0">
                <a:solidFill>
                  <a:srgbClr val="002060"/>
                </a:solidFill>
                <a:ea typeface="DengXian" panose="02010600030101010101" pitchFamily="2" charset="-122"/>
              </a:rPr>
              <a:t> </a:t>
            </a:r>
            <a:r>
              <a:rPr lang="ro-RO" altLang="ro-RO" dirty="0" err="1">
                <a:solidFill>
                  <a:srgbClr val="002060"/>
                </a:solidFill>
                <a:ea typeface="DengXian" panose="02010600030101010101" pitchFamily="2" charset="-122"/>
              </a:rPr>
              <a:t>Initiative</a:t>
            </a:r>
            <a:r>
              <a:rPr lang="ro-RO" altLang="ro-RO" dirty="0">
                <a:solidFill>
                  <a:srgbClr val="002060"/>
                </a:solidFill>
                <a:ea typeface="DengXian" panose="02010600030101010101" pitchFamily="2" charset="-122"/>
              </a:rPr>
              <a:t> – </a:t>
            </a:r>
            <a:r>
              <a:rPr lang="ro-RO" altLang="ro-RO" b="1" dirty="0">
                <a:solidFill>
                  <a:srgbClr val="002060"/>
                </a:solidFill>
                <a:ea typeface="DengXian" panose="02010600030101010101" pitchFamily="2" charset="-122"/>
              </a:rPr>
              <a:t>COSI)</a:t>
            </a:r>
            <a:r>
              <a:rPr lang="ro-RO" altLang="ro-RO" dirty="0">
                <a:solidFill>
                  <a:srgbClr val="002060"/>
                </a:solidFill>
                <a:ea typeface="DengXian" panose="02010600030101010101" pitchFamily="2" charset="-122"/>
              </a:rPr>
              <a:t> reprezintă un sistem unic, care de peste 13 ani măsoară tendințele în ceea ce privește supraponderalitatea și obezitatea în rândul copiilor care frecventează cursurile școlilor primare. COSI implică măsurarea standardizată a greutății și înălțimii la peste 300.000 copii din regiunea europeană a Organizației Mondiale a Sănătății, o dată la 3 ani. Astfel, se obțin date reprezentative la nivel național pentru țările participante, precum și un important set de date la nivel de regiune OMS pentru analiza factorilor determinanți ai supraponderalității și obezității în copilărie. Colaborarea dintre Organizația Mondială a Sănătății și instituțiile de cercetare din Europa oferă date de înaltă calitate, acestea fiind necesare pentru fundamentarea politicilor și practicilor ca răspuns la provocările pe care supraponderalitatea și obezitatea în rândul copiilor le reprezintă. </a:t>
            </a:r>
          </a:p>
          <a:p>
            <a:pPr algn="just">
              <a:lnSpc>
                <a:spcPct val="133000"/>
              </a:lnSpc>
            </a:pPr>
            <a:r>
              <a:rPr lang="ro-RO" altLang="ro-RO" dirty="0">
                <a:solidFill>
                  <a:srgbClr val="002060"/>
                </a:solidFill>
                <a:ea typeface="DengXian" panose="02010600030101010101" pitchFamily="2" charset="-122"/>
              </a:rPr>
              <a:t>La fiecare rundă de colectare a datelor, obiectivul principal este, ca în fiecare grup de copii din şcoala primară, să se măsoare: </a:t>
            </a:r>
          </a:p>
          <a:p>
            <a:pPr algn="just">
              <a:lnSpc>
                <a:spcPct val="133000"/>
              </a:lnSpc>
              <a:buFont typeface="Courier New" panose="02070309020205020404" pitchFamily="49" charset="0"/>
              <a:buChar char="o"/>
            </a:pPr>
            <a:r>
              <a:rPr lang="ro-RO" altLang="ro-RO" dirty="0">
                <a:solidFill>
                  <a:srgbClr val="002060"/>
                </a:solidFill>
                <a:ea typeface="DengXian" panose="02010600030101010101" pitchFamily="2" charset="-122"/>
              </a:rPr>
              <a:t>greutatea, înălţimea şi indicele de masă corporală (</a:t>
            </a:r>
            <a:r>
              <a:rPr lang="ro-RO" altLang="ro-RO" dirty="0" err="1">
                <a:solidFill>
                  <a:srgbClr val="002060"/>
                </a:solidFill>
                <a:ea typeface="DengXian" panose="02010600030101010101" pitchFamily="2" charset="-122"/>
              </a:rPr>
              <a:t>IMC</a:t>
            </a:r>
            <a:r>
              <a:rPr lang="ro-RO" altLang="ro-RO" dirty="0">
                <a:solidFill>
                  <a:srgbClr val="002060"/>
                </a:solidFill>
                <a:ea typeface="DengXian" panose="02010600030101010101" pitchFamily="2" charset="-122"/>
              </a:rPr>
              <a:t>); </a:t>
            </a:r>
          </a:p>
          <a:p>
            <a:pPr algn="just">
              <a:lnSpc>
                <a:spcPct val="133000"/>
              </a:lnSpc>
              <a:buFont typeface="Courier New" panose="02070309020205020404" pitchFamily="49" charset="0"/>
              <a:buChar char="o"/>
            </a:pPr>
            <a:r>
              <a:rPr lang="ro-RO" altLang="ro-RO" dirty="0">
                <a:solidFill>
                  <a:srgbClr val="002060"/>
                </a:solidFill>
                <a:ea typeface="DengXian" panose="02010600030101010101" pitchFamily="2" charset="-122"/>
              </a:rPr>
              <a:t>prevalenţa </a:t>
            </a:r>
            <a:r>
              <a:rPr lang="ro-RO" altLang="ro-RO" dirty="0" err="1">
                <a:solidFill>
                  <a:srgbClr val="002060"/>
                </a:solidFill>
                <a:ea typeface="DengXian" panose="02010600030101010101" pitchFamily="2" charset="-122"/>
              </a:rPr>
              <a:t>subponderalităţii</a:t>
            </a:r>
            <a:r>
              <a:rPr lang="ro-RO" altLang="ro-RO" dirty="0">
                <a:solidFill>
                  <a:srgbClr val="002060"/>
                </a:solidFill>
                <a:ea typeface="DengXian" panose="02010600030101010101" pitchFamily="2" charset="-122"/>
              </a:rPr>
              <a:t>, greutăţii normale, supraponderalităţii, obezităţii, indicelui mediu de masă corporală şi media </a:t>
            </a:r>
            <a:r>
              <a:rPr lang="ro-RO" altLang="ro-RO" dirty="0" err="1">
                <a:solidFill>
                  <a:srgbClr val="002060"/>
                </a:solidFill>
                <a:ea typeface="DengXian" panose="02010600030101010101" pitchFamily="2" charset="-122"/>
              </a:rPr>
              <a:t>IMC</a:t>
            </a:r>
            <a:r>
              <a:rPr lang="ro-RO" altLang="ro-RO" dirty="0">
                <a:solidFill>
                  <a:srgbClr val="002060"/>
                </a:solidFill>
                <a:ea typeface="DengXian" panose="02010600030101010101" pitchFamily="2" charset="-122"/>
              </a:rPr>
              <a:t>; </a:t>
            </a:r>
          </a:p>
          <a:p>
            <a:pPr algn="just">
              <a:lnSpc>
                <a:spcPct val="133000"/>
              </a:lnSpc>
              <a:buFont typeface="Courier New" panose="02070309020205020404" pitchFamily="49" charset="0"/>
              <a:buChar char="o"/>
            </a:pPr>
            <a:r>
              <a:rPr lang="ro-RO" altLang="ro-RO" dirty="0">
                <a:solidFill>
                  <a:srgbClr val="002060"/>
                </a:solidFill>
                <a:ea typeface="DengXian" panose="02010600030101010101" pitchFamily="2" charset="-122"/>
              </a:rPr>
              <a:t>evoluția în prevalenţa supraponderalităţii, obezităţii şi media indexului de masă corporală faţă de grupul European </a:t>
            </a:r>
            <a:r>
              <a:rPr lang="ro-RO" altLang="ro-RO" dirty="0" err="1">
                <a:solidFill>
                  <a:srgbClr val="002060"/>
                </a:solidFill>
                <a:ea typeface="DengXian" panose="02010600030101010101" pitchFamily="2" charset="-122"/>
              </a:rPr>
              <a:t>Childhood</a:t>
            </a:r>
            <a:r>
              <a:rPr lang="ro-RO" altLang="ro-RO" dirty="0">
                <a:solidFill>
                  <a:srgbClr val="002060"/>
                </a:solidFill>
                <a:ea typeface="DengXian" panose="02010600030101010101" pitchFamily="2" charset="-122"/>
              </a:rPr>
              <a:t> </a:t>
            </a:r>
            <a:r>
              <a:rPr lang="ro-RO" altLang="ro-RO" dirty="0" err="1">
                <a:solidFill>
                  <a:srgbClr val="002060"/>
                </a:solidFill>
                <a:ea typeface="DengXian" panose="02010600030101010101" pitchFamily="2" charset="-122"/>
              </a:rPr>
              <a:t>Obesity</a:t>
            </a:r>
            <a:r>
              <a:rPr lang="ro-RO" altLang="ro-RO" dirty="0">
                <a:solidFill>
                  <a:srgbClr val="002060"/>
                </a:solidFill>
                <a:ea typeface="DengXian" panose="02010600030101010101" pitchFamily="2" charset="-122"/>
              </a:rPr>
              <a:t> </a:t>
            </a:r>
            <a:r>
              <a:rPr lang="ro-RO" altLang="ro-RO" dirty="0" err="1">
                <a:solidFill>
                  <a:srgbClr val="002060"/>
                </a:solidFill>
                <a:ea typeface="DengXian" panose="02010600030101010101" pitchFamily="2" charset="-122"/>
              </a:rPr>
              <a:t>Surveillance</a:t>
            </a:r>
            <a:r>
              <a:rPr lang="ro-RO" altLang="ro-RO" dirty="0">
                <a:solidFill>
                  <a:srgbClr val="002060"/>
                </a:solidFill>
                <a:ea typeface="DengXian" panose="02010600030101010101" pitchFamily="2" charset="-122"/>
              </a:rPr>
              <a:t> </a:t>
            </a:r>
            <a:r>
              <a:rPr lang="ro-RO" altLang="ro-RO" dirty="0" err="1">
                <a:solidFill>
                  <a:srgbClr val="002060"/>
                </a:solidFill>
                <a:ea typeface="DengXian" panose="02010600030101010101" pitchFamily="2" charset="-122"/>
              </a:rPr>
              <a:t>Initiative</a:t>
            </a:r>
            <a:r>
              <a:rPr lang="ro-RO" altLang="ro-RO" dirty="0">
                <a:solidFill>
                  <a:srgbClr val="002060"/>
                </a:solidFill>
                <a:ea typeface="DengXian" panose="02010600030101010101" pitchFamily="2" charset="-122"/>
              </a:rPr>
              <a:t> (COSI) – România, Raportul național România 2020</a:t>
            </a:r>
          </a:p>
          <a:p>
            <a:r>
              <a:rPr lang="ro-RO" altLang="ro-RO"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709021A-F324-AC55-ABAF-7B94338B75CF}"/>
              </a:ext>
            </a:extLst>
          </p:cNvPr>
          <p:cNvSpPr>
            <a:spLocks noGrp="1" noChangeArrowheads="1"/>
          </p:cNvSpPr>
          <p:nvPr>
            <p:ph type="title"/>
          </p:nvPr>
        </p:nvSpPr>
        <p:spPr>
          <a:xfrm>
            <a:off x="2640013" y="3513138"/>
            <a:ext cx="7264400" cy="6516687"/>
          </a:xfrm>
        </p:spPr>
        <p:txBody>
          <a:bodyPr/>
          <a:lstStyle/>
          <a:p>
            <a:pPr algn="ctr">
              <a:lnSpc>
                <a:spcPct val="150000"/>
              </a:lnSpc>
            </a:pPr>
            <a:br>
              <a:rPr lang="ro-RO" altLang="ro-RO" sz="4800" dirty="0">
                <a:latin typeface="Times New Roman" panose="02020603050405020304" pitchFamily="18" charset="0"/>
                <a:cs typeface="Times New Roman" panose="02020603050405020304" pitchFamily="18" charset="0"/>
              </a:rPr>
            </a:br>
            <a:r>
              <a:rPr lang="en-US" altLang="ro-RO" sz="4800" dirty="0" err="1">
                <a:latin typeface="Times New Roman" panose="02020603050405020304" pitchFamily="18" charset="0"/>
                <a:cs typeface="Times New Roman" panose="02020603050405020304" pitchFamily="18" charset="0"/>
              </a:rPr>
              <a:t>Prevalența</a:t>
            </a:r>
            <a:r>
              <a:rPr lang="en-US" altLang="ro-RO" sz="4800" dirty="0">
                <a:latin typeface="Times New Roman" panose="02020603050405020304" pitchFamily="18" charset="0"/>
                <a:cs typeface="Times New Roman" panose="02020603050405020304" pitchFamily="18" charset="0"/>
              </a:rPr>
              <a:t> pe </a:t>
            </a:r>
            <a:r>
              <a:rPr lang="en-US" altLang="ro-RO" sz="4800" dirty="0" err="1">
                <a:latin typeface="Times New Roman" panose="02020603050405020304" pitchFamily="18" charset="0"/>
                <a:cs typeface="Times New Roman" panose="02020603050405020304" pitchFamily="18" charset="0"/>
              </a:rPr>
              <a:t>țări</a:t>
            </a:r>
            <a:r>
              <a:rPr lang="en-US" altLang="ro-RO" sz="4800" dirty="0">
                <a:latin typeface="Times New Roman" panose="02020603050405020304" pitchFamily="18" charset="0"/>
                <a:cs typeface="Times New Roman" panose="02020603050405020304" pitchFamily="18" charset="0"/>
              </a:rPr>
              <a:t> a </a:t>
            </a:r>
            <a:r>
              <a:rPr lang="en-US" altLang="ro-RO" sz="4800" dirty="0" err="1">
                <a:latin typeface="Times New Roman" panose="02020603050405020304" pitchFamily="18" charset="0"/>
                <a:cs typeface="Times New Roman" panose="02020603050405020304" pitchFamily="18" charset="0"/>
              </a:rPr>
              <a:t>obezității</a:t>
            </a:r>
            <a:r>
              <a:rPr lang="en-US" altLang="ro-RO" sz="4800" dirty="0">
                <a:latin typeface="Times New Roman" panose="02020603050405020304" pitchFamily="18" charset="0"/>
                <a:cs typeface="Times New Roman" panose="02020603050405020304" pitchFamily="18" charset="0"/>
              </a:rPr>
              <a:t> la </a:t>
            </a:r>
            <a:r>
              <a:rPr lang="en-US" altLang="ro-RO" sz="4800" dirty="0" err="1">
                <a:latin typeface="Times New Roman" panose="02020603050405020304" pitchFamily="18" charset="0"/>
                <a:cs typeface="Times New Roman" panose="02020603050405020304" pitchFamily="18" charset="0"/>
              </a:rPr>
              <a:t>copiii</a:t>
            </a:r>
            <a:r>
              <a:rPr lang="en-US" altLang="ro-RO" sz="4800" dirty="0">
                <a:latin typeface="Times New Roman" panose="02020603050405020304" pitchFamily="18" charset="0"/>
                <a:cs typeface="Times New Roman" panose="02020603050405020304" pitchFamily="18" charset="0"/>
              </a:rPr>
              <a:t> </a:t>
            </a:r>
            <a:r>
              <a:rPr lang="ro-RO" altLang="ro-RO" sz="4800" dirty="0">
                <a:latin typeface="Times New Roman" panose="02020603050405020304" pitchFamily="18" charset="0"/>
                <a:cs typeface="Times New Roman" panose="02020603050405020304" pitchFamily="18" charset="0"/>
              </a:rPr>
              <a:t>cu</a:t>
            </a:r>
            <a:r>
              <a:rPr lang="en-US" altLang="ro-RO" sz="4800" dirty="0">
                <a:latin typeface="Times New Roman" panose="02020603050405020304" pitchFamily="18" charset="0"/>
                <a:cs typeface="Times New Roman" panose="02020603050405020304" pitchFamily="18" charset="0"/>
              </a:rPr>
              <a:t> </a:t>
            </a:r>
            <a:r>
              <a:rPr lang="en-US" altLang="ro-RO" sz="4800" dirty="0" err="1">
                <a:latin typeface="Times New Roman" panose="02020603050405020304" pitchFamily="18" charset="0"/>
                <a:cs typeface="Times New Roman" panose="02020603050405020304" pitchFamily="18" charset="0"/>
              </a:rPr>
              <a:t>vârst</a:t>
            </a:r>
            <a:r>
              <a:rPr lang="ro-RO" altLang="ro-RO" sz="4800" dirty="0">
                <a:latin typeface="Times New Roman" panose="02020603050405020304" pitchFamily="18" charset="0"/>
                <a:cs typeface="Times New Roman" panose="02020603050405020304" pitchFamily="18" charset="0"/>
              </a:rPr>
              <a:t>a de</a:t>
            </a:r>
            <a:r>
              <a:rPr lang="en-US" altLang="ro-RO" sz="4800" dirty="0">
                <a:latin typeface="Times New Roman" panose="02020603050405020304" pitchFamily="18" charset="0"/>
                <a:cs typeface="Times New Roman" panose="02020603050405020304" pitchFamily="18" charset="0"/>
              </a:rPr>
              <a:t> </a:t>
            </a:r>
            <a:r>
              <a:rPr lang="ro-RO" altLang="ro-RO" sz="4800" dirty="0">
                <a:latin typeface="Times New Roman" panose="02020603050405020304" pitchFamily="18" charset="0"/>
                <a:cs typeface="Times New Roman" panose="02020603050405020304" pitchFamily="18" charset="0"/>
              </a:rPr>
              <a:t>5-1</a:t>
            </a:r>
            <a:r>
              <a:rPr lang="en-US" altLang="ro-RO" sz="4800" dirty="0">
                <a:latin typeface="Times New Roman" panose="02020603050405020304" pitchFamily="18" charset="0"/>
                <a:cs typeface="Times New Roman" panose="02020603050405020304" pitchFamily="18" charset="0"/>
              </a:rPr>
              <a:t>9 ani </a:t>
            </a:r>
            <a:r>
              <a:rPr lang="en-US" altLang="ro-RO" sz="4800" dirty="0" err="1">
                <a:latin typeface="Times New Roman" panose="02020603050405020304" pitchFamily="18" charset="0"/>
                <a:cs typeface="Times New Roman" panose="02020603050405020304" pitchFamily="18" charset="0"/>
              </a:rPr>
              <a:t>în</a:t>
            </a:r>
            <a:r>
              <a:rPr lang="en-US" altLang="ro-RO" sz="4800" dirty="0">
                <a:latin typeface="Times New Roman" panose="02020603050405020304" pitchFamily="18" charset="0"/>
                <a:cs typeface="Times New Roman" panose="02020603050405020304" pitchFamily="18" charset="0"/>
              </a:rPr>
              <a:t> Europa   </a:t>
            </a:r>
          </a:p>
        </p:txBody>
      </p:sp>
      <p:sp>
        <p:nvSpPr>
          <p:cNvPr id="26627" name="Slide Number Placeholder 2">
            <a:extLst>
              <a:ext uri="{FF2B5EF4-FFF2-40B4-BE49-F238E27FC236}">
                <a16:creationId xmlns:a16="http://schemas.microsoft.com/office/drawing/2014/main" id="{B912225C-56A1-9A1D-82AD-88E18DCA0028}"/>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D343BA-F225-454E-A072-1CBA7662B252}" type="slidenum">
              <a:rPr lang="ro-RO" altLang="ro-RO">
                <a:solidFill>
                  <a:schemeClr val="bg1"/>
                </a:solidFill>
              </a:rPr>
              <a:pPr/>
              <a:t>8</a:t>
            </a:fld>
            <a:endParaRPr lang="ro-RO" altLang="ro-RO">
              <a:solidFill>
                <a:schemeClr val="bg1"/>
              </a:solidFill>
            </a:endParaRPr>
          </a:p>
        </p:txBody>
      </p:sp>
      <p:pic>
        <p:nvPicPr>
          <p:cNvPr id="26628" name="Imagine 7">
            <a:extLst>
              <a:ext uri="{FF2B5EF4-FFF2-40B4-BE49-F238E27FC236}">
                <a16:creationId xmlns:a16="http://schemas.microsoft.com/office/drawing/2014/main" id="{BB5175CB-828C-6510-C4F0-018ACD60EE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22038" y="1644650"/>
            <a:ext cx="10512425" cy="945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asetăText 9">
            <a:extLst>
              <a:ext uri="{FF2B5EF4-FFF2-40B4-BE49-F238E27FC236}">
                <a16:creationId xmlns:a16="http://schemas.microsoft.com/office/drawing/2014/main" id="{F28F4D30-0277-3A54-0C0C-27F37D533360}"/>
              </a:ext>
            </a:extLst>
          </p:cNvPr>
          <p:cNvSpPr txBox="1">
            <a:spLocks noChangeArrowheads="1"/>
          </p:cNvSpPr>
          <p:nvPr/>
        </p:nvSpPr>
        <p:spPr bwMode="auto">
          <a:xfrm>
            <a:off x="14050963" y="11493500"/>
            <a:ext cx="854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ro-RO" sz="1200" dirty="0">
                <a:latin typeface="Times New Roman" panose="02020603050405020304" pitchFamily="18" charset="0"/>
                <a:cs typeface="Times New Roman" panose="02020603050405020304" pitchFamily="18" charset="0"/>
              </a:rPr>
              <a:t>https://landgeist.com/2023/02/18/obesity-among-children-in-europe/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9ABE4-713D-763A-0132-90B359EEACBA}"/>
              </a:ext>
            </a:extLst>
          </p:cNvPr>
          <p:cNvSpPr>
            <a:spLocks noGrp="1"/>
          </p:cNvSpPr>
          <p:nvPr>
            <p:ph type="title"/>
          </p:nvPr>
        </p:nvSpPr>
        <p:spPr>
          <a:xfrm>
            <a:off x="5327650" y="1088231"/>
            <a:ext cx="9783763" cy="1501775"/>
          </a:xfrm>
        </p:spPr>
        <p:txBody>
          <a:bodyPr/>
          <a:lstStyle/>
          <a:p>
            <a:pPr algn="ctr" eaLnBrk="1" hangingPunct="1">
              <a:defRPr/>
            </a:pPr>
            <a:r>
              <a:rPr lang="ro-RO" dirty="0"/>
              <a:t>		Date COSI România</a:t>
            </a:r>
            <a:endParaRPr lang="ro-RO" altLang="en-US" dirty="0"/>
          </a:p>
        </p:txBody>
      </p:sp>
      <p:sp>
        <p:nvSpPr>
          <p:cNvPr id="27651" name="Slide Number Placeholder 4">
            <a:extLst>
              <a:ext uri="{FF2B5EF4-FFF2-40B4-BE49-F238E27FC236}">
                <a16:creationId xmlns:a16="http://schemas.microsoft.com/office/drawing/2014/main" id="{113547AD-2319-294D-1920-2658BA9E885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FDB5016-0BAF-47A6-8CF0-3AC0C34A7616}" type="slidenum">
              <a:rPr lang="ro-RO" altLang="ro-RO">
                <a:solidFill>
                  <a:schemeClr val="bg1"/>
                </a:solidFill>
              </a:rPr>
              <a:pPr/>
              <a:t>9</a:t>
            </a:fld>
            <a:endParaRPr lang="ro-RO" altLang="ro-RO">
              <a:solidFill>
                <a:schemeClr val="bg1"/>
              </a:solidFill>
            </a:endParaRPr>
          </a:p>
        </p:txBody>
      </p:sp>
      <p:sp>
        <p:nvSpPr>
          <p:cNvPr id="27652" name="Rectangle 4">
            <a:extLst>
              <a:ext uri="{FF2B5EF4-FFF2-40B4-BE49-F238E27FC236}">
                <a16:creationId xmlns:a16="http://schemas.microsoft.com/office/drawing/2014/main" id="{0DC93E7A-9B9C-373E-90F7-54DDD8227E18}"/>
              </a:ext>
            </a:extLst>
          </p:cNvPr>
          <p:cNvSpPr>
            <a:spLocks noChangeArrowheads="1"/>
          </p:cNvSpPr>
          <p:nvPr/>
        </p:nvSpPr>
        <p:spPr bwMode="auto">
          <a:xfrm>
            <a:off x="2447925" y="2070100"/>
            <a:ext cx="2046763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ro-RO" altLang="ro-RO" sz="2400" dirty="0">
                <a:solidFill>
                  <a:srgbClr val="002060"/>
                </a:solidFill>
                <a:cs typeface="Calibri" panose="020F0502020204030204" pitchFamily="34" charset="0"/>
              </a:rPr>
              <a:t>Numărul cazurilor noi de obezitate diagnosticată, înregistrate în anul 2020 la copii cu vârsta 0‐19 ani, este de 6731 cu o rată a incidenței de 165,4%000 loc. și reprezintă 18,9% din totalul cazurilor pe țară.</a:t>
            </a:r>
          </a:p>
          <a:p>
            <a:endParaRPr lang="ro-RO" altLang="ro-RO" sz="2400" dirty="0">
              <a:solidFill>
                <a:srgbClr val="002060"/>
              </a:solidFill>
            </a:endParaRPr>
          </a:p>
          <a:p>
            <a:r>
              <a:rPr lang="ro-RO" altLang="ro-RO" sz="2400" dirty="0">
                <a:solidFill>
                  <a:srgbClr val="002060"/>
                </a:solidFill>
                <a:cs typeface="Calibri" panose="020F0502020204030204" pitchFamily="34" charset="0"/>
              </a:rPr>
              <a:t>Tendința incidenței prin obezitate la copii 0-19 ani în perioada 2016-2020 este relativ staționară. </a:t>
            </a:r>
            <a:r>
              <a:rPr lang="ro-RO" altLang="ro-RO" sz="2400" dirty="0">
                <a:solidFill>
                  <a:srgbClr val="002060"/>
                </a:solidFill>
                <a:ea typeface="Calibri" panose="020F0502020204030204" pitchFamily="34" charset="0"/>
                <a:cs typeface="Times New Roman" panose="02020603050405020304" pitchFamily="18" charset="0"/>
              </a:rPr>
              <a:t>Distribuția  pe </a:t>
            </a:r>
            <a:r>
              <a:rPr lang="en-US" altLang="ro-RO" sz="2400" dirty="0" err="1">
                <a:solidFill>
                  <a:srgbClr val="002060"/>
                </a:solidFill>
                <a:ea typeface="Calibri" panose="020F0502020204030204" pitchFamily="34" charset="0"/>
                <a:cs typeface="Times New Roman" panose="02020603050405020304" pitchFamily="18" charset="0"/>
              </a:rPr>
              <a:t>sexe</a:t>
            </a:r>
            <a:r>
              <a:rPr lang="en-US" altLang="ro-RO" sz="2400" dirty="0">
                <a:solidFill>
                  <a:srgbClr val="002060"/>
                </a:solidFill>
                <a:ea typeface="Calibri" panose="020F0502020204030204" pitchFamily="34" charset="0"/>
                <a:cs typeface="Times New Roman" panose="02020603050405020304" pitchFamily="18" charset="0"/>
              </a:rPr>
              <a:t> </a:t>
            </a:r>
            <a:r>
              <a:rPr lang="ro-RO" altLang="ro-RO" sz="2400" dirty="0">
                <a:solidFill>
                  <a:srgbClr val="002060"/>
                </a:solidFill>
                <a:ea typeface="Calibri" panose="020F0502020204030204" pitchFamily="34" charset="0"/>
                <a:cs typeface="Times New Roman" panose="02020603050405020304" pitchFamily="18" charset="0"/>
              </a:rPr>
              <a:t>și medii a numărului cazurilor și a incidenței în anul 2020 este prezentată în  tabelul de mai jos. Remarcăm incidența mai crescută la </a:t>
            </a:r>
            <a:r>
              <a:rPr lang="en-US" altLang="ro-RO" sz="2400" dirty="0" err="1">
                <a:solidFill>
                  <a:srgbClr val="002060"/>
                </a:solidFill>
                <a:ea typeface="Calibri" panose="020F0502020204030204" pitchFamily="34" charset="0"/>
                <a:cs typeface="Times New Roman" panose="02020603050405020304" pitchFamily="18" charset="0"/>
              </a:rPr>
              <a:t>sexul</a:t>
            </a:r>
            <a:r>
              <a:rPr lang="en-US" altLang="ro-RO" sz="2400" dirty="0">
                <a:solidFill>
                  <a:srgbClr val="002060"/>
                </a:solidFill>
                <a:ea typeface="Calibri" panose="020F0502020204030204" pitchFamily="34" charset="0"/>
                <a:cs typeface="Times New Roman" panose="02020603050405020304" pitchFamily="18" charset="0"/>
              </a:rPr>
              <a:t> </a:t>
            </a:r>
            <a:r>
              <a:rPr lang="ro-RO" altLang="ro-RO" sz="2400" dirty="0">
                <a:solidFill>
                  <a:srgbClr val="002060"/>
                </a:solidFill>
                <a:ea typeface="Calibri" panose="020F0502020204030204" pitchFamily="34" charset="0"/>
                <a:cs typeface="Times New Roman" panose="02020603050405020304" pitchFamily="18" charset="0"/>
              </a:rPr>
              <a:t>feminin și mult mai crescută în mediul urban (204,6%000loc.) față de mediul rural (125,0%000 loc.).</a:t>
            </a:r>
            <a:endParaRPr lang="en-US" altLang="ro-RO" sz="2400" dirty="0">
              <a:solidFill>
                <a:srgbClr val="002060"/>
              </a:solidFill>
              <a:ea typeface="Calibri" panose="020F0502020204030204" pitchFamily="34" charset="0"/>
              <a:cs typeface="Times New Roman" panose="02020603050405020304" pitchFamily="18" charset="0"/>
            </a:endParaRPr>
          </a:p>
          <a:p>
            <a:endParaRPr lang="ro-RO" altLang="ro-RO" dirty="0">
              <a:solidFill>
                <a:srgbClr val="002060"/>
              </a:solidFill>
              <a:latin typeface="Times New Roman" panose="02020603050405020304" pitchFamily="18" charset="0"/>
              <a:cs typeface="Calibri" panose="020F0502020204030204" pitchFamily="34" charset="0"/>
            </a:endParaRPr>
          </a:p>
          <a:p>
            <a:endParaRPr lang="ro-RO" altLang="ro-RO" dirty="0">
              <a:solidFill>
                <a:srgbClr val="002060"/>
              </a:solidFill>
              <a:latin typeface="Times New Roman" panose="02020603050405020304" pitchFamily="18" charset="0"/>
            </a:endParaRPr>
          </a:p>
          <a:p>
            <a:endParaRPr lang="en-US" altLang="ro-RO" dirty="0">
              <a:solidFill>
                <a:srgbClr val="002060"/>
              </a:solidFill>
            </a:endParaRPr>
          </a:p>
        </p:txBody>
      </p:sp>
      <p:graphicFrame>
        <p:nvGraphicFramePr>
          <p:cNvPr id="9" name="Tabel 11">
            <a:extLst>
              <a:ext uri="{FF2B5EF4-FFF2-40B4-BE49-F238E27FC236}">
                <a16:creationId xmlns:a16="http://schemas.microsoft.com/office/drawing/2014/main" id="{4B3AFFC9-4845-7D61-C957-1F62E6D18C76}"/>
              </a:ext>
            </a:extLst>
          </p:cNvPr>
          <p:cNvGraphicFramePr>
            <a:graphicFrameLocks noGrp="1"/>
          </p:cNvGraphicFramePr>
          <p:nvPr/>
        </p:nvGraphicFramePr>
        <p:xfrm>
          <a:off x="13582650" y="4529138"/>
          <a:ext cx="8950324" cy="7373938"/>
        </p:xfrm>
        <a:graphic>
          <a:graphicData uri="http://schemas.openxmlformats.org/drawingml/2006/table">
            <a:tbl>
              <a:tblPr firstRow="1" firstCol="1" bandRow="1">
                <a:tableStyleId>{5C22544A-7EE6-4342-B048-85BDC9FD1C3A}</a:tableStyleId>
              </a:tblPr>
              <a:tblGrid>
                <a:gridCol w="2237272">
                  <a:extLst>
                    <a:ext uri="{9D8B030D-6E8A-4147-A177-3AD203B41FA5}">
                      <a16:colId xmlns:a16="http://schemas.microsoft.com/office/drawing/2014/main" val="20000"/>
                    </a:ext>
                  </a:extLst>
                </a:gridCol>
                <a:gridCol w="2237272">
                  <a:extLst>
                    <a:ext uri="{9D8B030D-6E8A-4147-A177-3AD203B41FA5}">
                      <a16:colId xmlns:a16="http://schemas.microsoft.com/office/drawing/2014/main" val="20001"/>
                    </a:ext>
                  </a:extLst>
                </a:gridCol>
                <a:gridCol w="2237272">
                  <a:extLst>
                    <a:ext uri="{9D8B030D-6E8A-4147-A177-3AD203B41FA5}">
                      <a16:colId xmlns:a16="http://schemas.microsoft.com/office/drawing/2014/main" val="20002"/>
                    </a:ext>
                  </a:extLst>
                </a:gridCol>
                <a:gridCol w="2238508">
                  <a:extLst>
                    <a:ext uri="{9D8B030D-6E8A-4147-A177-3AD203B41FA5}">
                      <a16:colId xmlns:a16="http://schemas.microsoft.com/office/drawing/2014/main" val="20003"/>
                    </a:ext>
                  </a:extLst>
                </a:gridCol>
              </a:tblGrid>
              <a:tr h="3361208">
                <a:tc>
                  <a:txBody>
                    <a:bodyPr/>
                    <a:lstStyle/>
                    <a:p>
                      <a:pPr>
                        <a:lnSpc>
                          <a:spcPct val="107000"/>
                        </a:lnSpc>
                        <a:spcAft>
                          <a:spcPts val="800"/>
                        </a:spcAft>
                      </a:pPr>
                      <a:r>
                        <a:rPr lang="en-US" sz="16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dirty="0">
                          <a:effectLst/>
                        </a:rPr>
                        <a:t>Nr. </a:t>
                      </a:r>
                      <a:r>
                        <a:rPr lang="en-US" sz="1600" kern="100" dirty="0" err="1">
                          <a:effectLst/>
                        </a:rPr>
                        <a:t>cazuri</a:t>
                      </a:r>
                      <a:r>
                        <a:rPr lang="en-US" sz="1600" kern="100" dirty="0">
                          <a:effectLst/>
                        </a:rPr>
                        <a:t> </a:t>
                      </a:r>
                      <a:r>
                        <a:rPr lang="en-US" sz="1600" kern="100" dirty="0" err="1">
                          <a:effectLst/>
                        </a:rPr>
                        <a:t>noi</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 din total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Incidența ‰00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0"/>
                  </a:ext>
                </a:extLst>
              </a:tr>
              <a:tr h="802546">
                <a:tc>
                  <a:txBody>
                    <a:bodyPr/>
                    <a:lstStyle/>
                    <a:p>
                      <a:pPr>
                        <a:lnSpc>
                          <a:spcPct val="107000"/>
                        </a:lnSpc>
                        <a:spcAft>
                          <a:spcPts val="800"/>
                        </a:spcAft>
                      </a:pPr>
                      <a:r>
                        <a:rPr lang="en-US" sz="1600" kern="100">
                          <a:effectLst/>
                        </a:rPr>
                        <a:t>Total copii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dirty="0">
                          <a:effectLst/>
                        </a:rPr>
                        <a:t>6731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100.0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165.4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1"/>
                  </a:ext>
                </a:extLst>
              </a:tr>
              <a:tr h="802546">
                <a:tc>
                  <a:txBody>
                    <a:bodyPr/>
                    <a:lstStyle/>
                    <a:p>
                      <a:pPr>
                        <a:lnSpc>
                          <a:spcPct val="107000"/>
                        </a:lnSpc>
                        <a:spcAft>
                          <a:spcPts val="800"/>
                        </a:spcAft>
                      </a:pPr>
                      <a:r>
                        <a:rPr lang="en-US" sz="1600" kern="100">
                          <a:effectLst/>
                        </a:rPr>
                        <a:t>Masculin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3446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51.2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dirty="0">
                          <a:effectLst/>
                        </a:rPr>
                        <a:t>164.8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2"/>
                  </a:ext>
                </a:extLst>
              </a:tr>
              <a:tr h="802546">
                <a:tc>
                  <a:txBody>
                    <a:bodyPr/>
                    <a:lstStyle/>
                    <a:p>
                      <a:pPr>
                        <a:lnSpc>
                          <a:spcPct val="107000"/>
                        </a:lnSpc>
                        <a:spcAft>
                          <a:spcPts val="800"/>
                        </a:spcAft>
                      </a:pPr>
                      <a:r>
                        <a:rPr lang="en-US" sz="1600" kern="100">
                          <a:effectLst/>
                        </a:rPr>
                        <a:t>Feminin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dirty="0">
                          <a:effectLst/>
                        </a:rPr>
                        <a:t>3285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48.8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166.1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3"/>
                  </a:ext>
                </a:extLst>
              </a:tr>
              <a:tr h="802546">
                <a:tc>
                  <a:txBody>
                    <a:bodyPr/>
                    <a:lstStyle/>
                    <a:p>
                      <a:pPr>
                        <a:lnSpc>
                          <a:spcPct val="107000"/>
                        </a:lnSpc>
                        <a:spcAft>
                          <a:spcPts val="800"/>
                        </a:spcAft>
                      </a:pPr>
                      <a:r>
                        <a:rPr lang="en-US" sz="1600" kern="100">
                          <a:effectLst/>
                        </a:rPr>
                        <a:t>Urban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dirty="0">
                          <a:effectLst/>
                        </a:rPr>
                        <a:t>4230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62.8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204.6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4"/>
                  </a:ext>
                </a:extLst>
              </a:tr>
              <a:tr h="802546">
                <a:tc>
                  <a:txBody>
                    <a:bodyPr/>
                    <a:lstStyle/>
                    <a:p>
                      <a:pPr>
                        <a:lnSpc>
                          <a:spcPct val="107000"/>
                        </a:lnSpc>
                        <a:spcAft>
                          <a:spcPts val="800"/>
                        </a:spcAft>
                      </a:pPr>
                      <a:r>
                        <a:rPr lang="en-US" sz="1600" kern="100">
                          <a:effectLst/>
                        </a:rPr>
                        <a:t>Rural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2501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a:effectLst/>
                        </a:rPr>
                        <a:t>37.2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tc>
                  <a:txBody>
                    <a:bodyPr/>
                    <a:lstStyle/>
                    <a:p>
                      <a:pPr>
                        <a:lnSpc>
                          <a:spcPct val="107000"/>
                        </a:lnSpc>
                        <a:spcAft>
                          <a:spcPts val="800"/>
                        </a:spcAft>
                      </a:pPr>
                      <a:r>
                        <a:rPr lang="en-US" sz="1600" kern="100" dirty="0">
                          <a:effectLst/>
                        </a:rPr>
                        <a:t>125.0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tc>
                <a:extLst>
                  <a:ext uri="{0D108BD9-81ED-4DB2-BD59-A6C34878D82A}">
                    <a16:rowId xmlns:a16="http://schemas.microsoft.com/office/drawing/2014/main" val="10005"/>
                  </a:ext>
                </a:extLst>
              </a:tr>
            </a:tbl>
          </a:graphicData>
        </a:graphic>
      </p:graphicFrame>
      <p:pic>
        <p:nvPicPr>
          <p:cNvPr id="27690" name="Imagine 12">
            <a:extLst>
              <a:ext uri="{FF2B5EF4-FFF2-40B4-BE49-F238E27FC236}">
                <a16:creationId xmlns:a16="http://schemas.microsoft.com/office/drawing/2014/main" id="{A60E7439-8D39-4F64-2C1B-C38ED72579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4227513"/>
            <a:ext cx="11776075" cy="767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1" name="Rectangle 5">
            <a:extLst>
              <a:ext uri="{FF2B5EF4-FFF2-40B4-BE49-F238E27FC236}">
                <a16:creationId xmlns:a16="http://schemas.microsoft.com/office/drawing/2014/main" id="{5E6487F1-582D-6AF5-6A18-8E81015BB54A}"/>
              </a:ext>
            </a:extLst>
          </p:cNvPr>
          <p:cNvSpPr>
            <a:spLocks noChangeArrowheads="1"/>
          </p:cNvSpPr>
          <p:nvPr/>
        </p:nvSpPr>
        <p:spPr bwMode="auto">
          <a:xfrm>
            <a:off x="12836525" y="12365038"/>
            <a:ext cx="8783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ro-RO" dirty="0" err="1"/>
              <a:t>Sursa</a:t>
            </a:r>
            <a:r>
              <a:rPr lang="en-US" altLang="ro-RO" dirty="0"/>
              <a:t>: </a:t>
            </a:r>
            <a:r>
              <a:rPr lang="en-US" altLang="ro-RO" dirty="0" err="1"/>
              <a:t>INSP-CNSISP</a:t>
            </a:r>
            <a:r>
              <a:rPr lang="en-US" altLang="ro-RO" dirty="0"/>
              <a:t> – </a:t>
            </a:r>
            <a:r>
              <a:rPr lang="en-US" altLang="ro-RO" dirty="0" err="1"/>
              <a:t>Raportul</a:t>
            </a:r>
            <a:r>
              <a:rPr lang="en-US" altLang="ro-RO" dirty="0"/>
              <a:t> </a:t>
            </a:r>
            <a:r>
              <a:rPr lang="en-US" altLang="ro-RO" dirty="0" err="1"/>
              <a:t>Naţional</a:t>
            </a:r>
            <a:r>
              <a:rPr lang="en-US" altLang="ro-RO" dirty="0"/>
              <a:t> de </a:t>
            </a:r>
            <a:r>
              <a:rPr lang="en-US" altLang="ro-RO" dirty="0" err="1"/>
              <a:t>sănătate</a:t>
            </a:r>
            <a:r>
              <a:rPr lang="en-US" altLang="ro-RO" dirty="0"/>
              <a:t> a </a:t>
            </a:r>
            <a:r>
              <a:rPr lang="en-US" altLang="ro-RO" dirty="0" err="1"/>
              <a:t>copiilor</a:t>
            </a:r>
            <a:r>
              <a:rPr lang="en-US" altLang="ro-RO" dirty="0"/>
              <a:t> </a:t>
            </a:r>
            <a:r>
              <a:rPr lang="en-US" altLang="ro-RO" dirty="0" err="1"/>
              <a:t>şi</a:t>
            </a:r>
            <a:r>
              <a:rPr lang="en-US" altLang="ro-RO" dirty="0"/>
              <a:t> </a:t>
            </a:r>
            <a:r>
              <a:rPr lang="en-US" altLang="ro-RO" dirty="0" err="1"/>
              <a:t>tinerilor</a:t>
            </a:r>
            <a:r>
              <a:rPr lang="en-US" altLang="ro-RO" dirty="0"/>
              <a:t> din </a:t>
            </a:r>
            <a:r>
              <a:rPr lang="en-US" altLang="ro-RO" dirty="0" err="1"/>
              <a:t>România</a:t>
            </a:r>
            <a:r>
              <a:rPr lang="en-US" altLang="ro-RO" dirty="0"/>
              <a:t> - 2020</a:t>
            </a:r>
          </a:p>
        </p:txBody>
      </p:sp>
    </p:spTree>
  </p:cSld>
  <p:clrMapOvr>
    <a:masterClrMapping/>
  </p:clrMapOvr>
</p:sld>
</file>

<file path=ppt/theme/theme1.xml><?xml version="1.0" encoding="utf-8"?>
<a:theme xmlns:a="http://schemas.openxmlformats.org/drawingml/2006/main" name="Office Theme">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698</TotalTime>
  <Words>3169</Words>
  <Application>Microsoft Office PowerPoint</Application>
  <PresentationFormat>Custom</PresentationFormat>
  <Paragraphs>267</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 Unicode MS</vt:lpstr>
      <vt:lpstr>DengXian</vt:lpstr>
      <vt:lpstr>GungsuhChe</vt:lpstr>
      <vt:lpstr>Microsoft YaHei</vt:lpstr>
      <vt:lpstr>Arial</vt:lpstr>
      <vt:lpstr>Arial Narrow</vt:lpstr>
      <vt:lpstr>Calibri</vt:lpstr>
      <vt:lpstr>Calibri Light</vt:lpstr>
      <vt:lpstr>Courier New</vt:lpstr>
      <vt:lpstr>Gabriola</vt:lpstr>
      <vt:lpstr>Times New Roman</vt:lpstr>
      <vt:lpstr>Wingdings</vt:lpstr>
      <vt:lpstr>Office Theme</vt:lpstr>
      <vt:lpstr>CAMPANIA  PROMOVAREA ALIMENTAȚIEI SĂNĂTOASE </vt:lpstr>
      <vt:lpstr>Planificarea campaniei: </vt:lpstr>
      <vt:lpstr>Introducere </vt:lpstr>
      <vt:lpstr> Dieta neadecvată, consumul de tutun și poluarea aerului sunt principalii factori care duc la creșterea ratei mortalității în România</vt:lpstr>
      <vt:lpstr>Riscurile alimentare:</vt:lpstr>
      <vt:lpstr>PowerPoint Presentation</vt:lpstr>
      <vt:lpstr>PowerPoint Presentation</vt:lpstr>
      <vt:lpstr> Prevalența pe țări a obezității la copiii cu vârsta de 5-19 ani în Europa   </vt:lpstr>
      <vt:lpstr>  Date COSI România</vt:lpstr>
      <vt:lpstr>PowerPoint Presentation</vt:lpstr>
      <vt:lpstr>În România:</vt:lpstr>
      <vt:lpstr>Temă:  </vt:lpstr>
      <vt:lpstr>Scopul campaniei:   Informarea și educarea adolescenților și părinților acestora privind principiile unei alimentații sănătoase.   Creșterea conștientizării problematicii obezității infantile, în special la adolescenți și informarea părinților despre beneficiile unei alimentații sănătoase și a consecințelor alimentației nesănătoase prin consumul băuturilor îndulcite, energizante și produse de tip fast food.   </vt:lpstr>
      <vt:lpstr>Mesaje cheie pentru părinți:   - Obiceiurile alimentare sănătoase se deprind din familie. Îndrumați copiii și adolescenții să facă alegeri alimentare sănătoase când sunt departe de casă.  - Împachetați gustări sănătoase și apă pentru copii la școală sau când familia dvs. este în oraș. - Căutați localuri cu alimente și opțiuni sănătoase în meniu.  - Discutați cu copilul dumneavoastră despre diferitele opțiuni de meniu și încurajați ”echilibrul”. De exemplu, dacă copilul dumneavoastră comandă un burger, ar putea cere o salată în loc de cartofi prăjiți.  -Învatați copilul să se oprească din mâncat când se simte sătul. Spuneți-i că nu trebuie să termine totul din farfurie – porțiile de mâncare la restaurante sunt de obicei mai mari decât acasă. - Încercați să nu etichetați alimentele drept „bune” sau „rele”, ci concentrati-vă în schimb pe toate lucrurile bune privitor la alimentația sănătoasă. - Încercați să nu folosiți alimentele ca recompensă pentru un comportament bun – acest lucru poate face uneori alimentele mai „prețuite” și mai atractive. - Împărtășiți mesele din meniul pentru adulți dacă mesele copiilor sunt prăjite și nu au salată sau legume.  - Dacă copilul dvs. dorește desert, încurajați-l să împartă desertul cu altcineva din familie. - Dacă comandați la pachet, încurajați-vă copilul să nu comande suplimentar băuturile răcoritoare ci să bea apă. - Ajutați adolescenții să dezvolte o imagine corporală sănătoasă concentrată pe întreaga persoană, aprecierea propriului corp pentru ceea ce poate face, nu doar pentru cum arată.     </vt:lpstr>
      <vt:lpstr>PowerPoint Presentation</vt:lpstr>
      <vt:lpstr>PowerPoint Presentation</vt:lpstr>
      <vt:lpstr>Planificarea activităților:  Planificarea activităților la nivelul DSP Termen de raportare: în termen de 5 zile de la primirea metodologiei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Parpalea</dc:creator>
  <cp:lastModifiedBy>Eugenia Bratu</cp:lastModifiedBy>
  <cp:revision>45</cp:revision>
  <dcterms:created xsi:type="dcterms:W3CDTF">2023-11-15T14:24:45Z</dcterms:created>
  <dcterms:modified xsi:type="dcterms:W3CDTF">2024-10-14T08:40:41Z</dcterms:modified>
</cp:coreProperties>
</file>