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1" r:id="rId2"/>
  </p:sldIdLst>
  <p:sldSz cx="12192000" cy="6858000"/>
  <p:notesSz cx="6858000" cy="9144000"/>
  <p:defaultTextStyle>
    <a:defPPr>
      <a:defRPr lang="en-US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6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9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2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srgbClr val="262262"/>
                </a:solidFill>
              </a:rPr>
              <a:t>insp.gov.ro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462463" y="4889625"/>
            <a:ext cx="3759994" cy="553333"/>
          </a:xfrm>
          <a:prstGeom prst="rect">
            <a:avLst/>
          </a:prstGeom>
          <a:noFill/>
          <a:ln>
            <a:noFill/>
          </a:ln>
        </p:spPr>
        <p:txBody>
          <a:bodyPr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3300" b="1">
                <a:solidFill>
                  <a:srgbClr val="262262"/>
                </a:solidFill>
              </a:rPr>
              <a:t>Mulțumim.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462463" y="5675231"/>
            <a:ext cx="3892550" cy="537478"/>
          </a:xfrm>
          <a:prstGeom prst="rect">
            <a:avLst/>
          </a:prstGeom>
          <a:noFill/>
          <a:ln>
            <a:noFill/>
          </a:ln>
        </p:spPr>
        <p:txBody>
          <a:bodyPr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srgbClr val="262262"/>
                </a:solidFill>
              </a:rPr>
              <a:t>Adresa: str. Dr. Leonte Anastasievici nr. 1-3, sector 5, cod poștal 050463, București, România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srgbClr val="262262"/>
                </a:solidFill>
              </a:rPr>
              <a:t>Telefon secretariat: +4 0213 183 620, +4 0213 183 619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srgbClr val="262262"/>
                </a:solidFill>
              </a:rPr>
              <a:t>Fax: +4 0213 123 426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srgbClr val="262262"/>
                </a:solidFill>
              </a:rPr>
              <a:t>E-mail: directie.generala@insp.gov.ro</a:t>
            </a:r>
          </a:p>
        </p:txBody>
      </p:sp>
      <p:grpSp>
        <p:nvGrpSpPr>
          <p:cNvPr id="6" name="Graphic 4"/>
          <p:cNvGrpSpPr/>
          <p:nvPr userDrawn="1"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7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8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9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20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21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2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4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5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6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7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8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30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40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41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2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3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4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5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6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7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8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9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50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51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4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5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6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2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9"/>
          <p:cNvGrpSpPr>
            <a:grpSpLocks noChangeAspect="1"/>
          </p:cNvGrpSpPr>
          <p:nvPr userDrawn="1"/>
        </p:nvGrpSpPr>
        <p:grpSpPr>
          <a:xfrm>
            <a:off x="9619200" y="695715"/>
            <a:ext cx="1890000" cy="50516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3"/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4"/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3" name="Freeform: Shape 55"/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4" name="Freeform: Shape 56"/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7"/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8"/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9"/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60"/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61"/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2"/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1023"/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1024"/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7"/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8"/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9"/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30"/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31"/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2"/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3"/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4"/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5"/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6"/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7"/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8"/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9"/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40"/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41"/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2"/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3"/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4"/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5"/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6"/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7"/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8"/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9"/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50"/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7" name="Freeform: Shape 1051"/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8" name="Freeform: Shape 1052"/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1053"/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0" name="Freeform: Shape 1054"/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1" name="Freeform: Shape 1055"/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2" name="Freeform: Shape 1056"/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3" name="Freeform: Shape 1057"/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4" name="Freeform: Shape 1058"/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5" name="Freeform: Shape 1059"/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6" name="Freeform: Shape 1060"/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7" name="Freeform: Shape 1061"/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8" name="Freeform: Shape 1062"/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9" name="Freeform: Shape 1063"/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0" name="Freeform: Shape 1064"/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1" name="Freeform: Shape 1065"/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2" name="Freeform: Shape 1066"/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3" name="Freeform: Shape 1067"/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4" name="Freeform: Shape 1068"/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5" name="Freeform: Shape 1069"/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6" name="Freeform: Shape 1070"/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7" name="Freeform: Shape 1071"/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8" name="Freeform: Shape 1072"/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9" name="Freeform: Shape 1073"/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10" name="Freeform: Shape 1074"/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grpSp>
        <p:nvGrpSpPr>
          <p:cNvPr id="111" name="Graphic 175"/>
          <p:cNvGrpSpPr>
            <a:grpSpLocks noChangeAspect="1"/>
          </p:cNvGrpSpPr>
          <p:nvPr userDrawn="1"/>
        </p:nvGrpSpPr>
        <p:grpSpPr bwMode="auto">
          <a:xfrm>
            <a:off x="2102644" y="4521000"/>
            <a:ext cx="2059781" cy="2057162"/>
            <a:chOff x="10648950" y="5323681"/>
            <a:chExt cx="3089433" cy="3089433"/>
          </a:xfrm>
        </p:grpSpPr>
        <p:sp>
          <p:nvSpPr>
            <p:cNvPr id="112" name="Freeform: Shape 1076"/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13" name="Freeform: Shape 117"/>
            <p:cNvSpPr>
              <a:spLocks/>
            </p:cNvSpPr>
            <p:nvPr/>
          </p:nvSpPr>
          <p:spPr bwMode="auto">
            <a:xfrm>
              <a:off x="11959727" y="5323681"/>
              <a:ext cx="1778656" cy="3089433"/>
            </a:xfrm>
            <a:custGeom>
              <a:avLst/>
              <a:gdLst>
                <a:gd name="T0" fmla="*/ 1779090 w 1778222"/>
                <a:gd name="T1" fmla="*/ 2683955 h 3089433"/>
                <a:gd name="T2" fmla="*/ 1059793 w 1778222"/>
                <a:gd name="T3" fmla="*/ 2083594 h 3089433"/>
                <a:gd name="T4" fmla="*/ 131175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760 w 1778222"/>
                <a:gd name="T11" fmla="*/ 2370487 h 3089433"/>
                <a:gd name="T12" fmla="*/ 1373413 w 1778222"/>
                <a:gd name="T13" fmla="*/ 3089434 h 3089433"/>
                <a:gd name="T14" fmla="*/ 1779090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37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grpSp>
        <p:nvGrpSpPr>
          <p:cNvPr id="6" name="Graphic 4"/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5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6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7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18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19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0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1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3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4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5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6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7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4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6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7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38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39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0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1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2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3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4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5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6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7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48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49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2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3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4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0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11"/>
          <p:cNvGrpSpPr>
            <a:grpSpLocks noChangeAspect="1"/>
          </p:cNvGrpSpPr>
          <p:nvPr/>
        </p:nvGrpSpPr>
        <p:grpSpPr>
          <a:xfrm>
            <a:off x="9619200" y="695714"/>
            <a:ext cx="1553400" cy="504121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1"/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2"/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3" name="Freeform: Shape 53"/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4" name="Freeform: Shape 54"/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5"/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6"/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7"/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58"/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59"/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0"/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61"/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62"/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3"/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4"/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7"/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28"/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29"/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0"/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1"/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2"/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3"/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4"/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5"/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6"/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7"/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38"/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39"/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0"/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1"/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2"/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3"/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4"/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5"/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6"/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7"/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48"/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7" name="Freeform: Shape 1049"/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8" name="Freeform: Shape 1050"/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1051"/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0" name="Freeform: Shape 1052"/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1" name="Freeform: Shape 1053"/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2" name="Freeform: Shape 1054"/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3" name="Freeform: Shape 1055"/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4" name="Freeform: Shape 1056"/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grpSp>
        <p:nvGrpSpPr>
          <p:cNvPr id="95" name="Graphic 4"/>
          <p:cNvGrpSpPr>
            <a:grpSpLocks noChangeAspect="1"/>
          </p:cNvGrpSpPr>
          <p:nvPr userDrawn="1"/>
        </p:nvGrpSpPr>
        <p:grpSpPr bwMode="auto">
          <a:xfrm>
            <a:off x="2068513" y="4526550"/>
            <a:ext cx="1817688" cy="1816169"/>
            <a:chOff x="10829925" y="5504656"/>
            <a:chExt cx="2727503" cy="2727674"/>
          </a:xfrm>
        </p:grpSpPr>
        <p:sp>
          <p:nvSpPr>
            <p:cNvPr id="96" name="Freeform: Shape 98"/>
            <p:cNvSpPr>
              <a:spLocks/>
            </p:cNvSpPr>
            <p:nvPr/>
          </p:nvSpPr>
          <p:spPr bwMode="auto">
            <a:xfrm>
              <a:off x="10829925" y="5504656"/>
              <a:ext cx="2397583" cy="2727674"/>
            </a:xfrm>
            <a:custGeom>
              <a:avLst/>
              <a:gdLst>
                <a:gd name="T0" fmla="*/ 1364358 w 2397251"/>
                <a:gd name="T1" fmla="*/ 2727771 h 2727578"/>
                <a:gd name="T2" fmla="*/ 2397916 w 2397251"/>
                <a:gd name="T3" fmla="*/ 2253487 h 2727578"/>
                <a:gd name="T4" fmla="*/ 1364358 w 2397251"/>
                <a:gd name="T5" fmla="*/ 1364743 h 2727578"/>
                <a:gd name="T6" fmla="*/ 1364358 w 2397251"/>
                <a:gd name="T7" fmla="*/ 0 h 2727578"/>
                <a:gd name="T8" fmla="*/ 0 w 2397251"/>
                <a:gd name="T9" fmla="*/ 1364171 h 2727578"/>
                <a:gd name="T10" fmla="*/ 1364358 w 2397251"/>
                <a:gd name="T11" fmla="*/ 2727771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97" name="Freeform: Shape 99"/>
            <p:cNvSpPr>
              <a:spLocks/>
            </p:cNvSpPr>
            <p:nvPr/>
          </p:nvSpPr>
          <p:spPr bwMode="auto">
            <a:xfrm>
              <a:off x="12192485" y="5504656"/>
              <a:ext cx="1364943" cy="2253814"/>
            </a:xfrm>
            <a:custGeom>
              <a:avLst/>
              <a:gdLst>
                <a:gd name="T0" fmla="*/ 890378 w 1364666"/>
                <a:gd name="T1" fmla="*/ 329786 h 2253710"/>
                <a:gd name="T2" fmla="*/ 1143 w 1364666"/>
                <a:gd name="T3" fmla="*/ 0 h 2253710"/>
                <a:gd name="T4" fmla="*/ 0 w 1364666"/>
                <a:gd name="T5" fmla="*/ 1363915 h 2253710"/>
                <a:gd name="T6" fmla="*/ 1035121 w 1364666"/>
                <a:gd name="T7" fmla="*/ 2253918 h 2253710"/>
                <a:gd name="T8" fmla="*/ 890378 w 1364666"/>
                <a:gd name="T9" fmla="*/ 32978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6926" indent="0" algn="ctr">
              <a:buNone/>
              <a:defRPr sz="2000"/>
            </a:lvl2pPr>
            <a:lvl3pPr marL="913851" indent="0" algn="ctr">
              <a:buNone/>
              <a:defRPr sz="1800"/>
            </a:lvl3pPr>
            <a:lvl4pPr marL="1370777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98" name="Date Placeholder 9"/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39A8BF-9666-46B8-9AAD-14A07ED15E92}" type="datetimeFigureOut">
              <a:rPr lang="ro-RO">
                <a:solidFill>
                  <a:prstClr val="white"/>
                </a:solidFill>
              </a:rPr>
              <a:pPr>
                <a:defRPr/>
              </a:pPr>
              <a:t>02.08.2024</a:t>
            </a:fld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5814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462463" y="4889625"/>
            <a:ext cx="3759994" cy="553333"/>
          </a:xfrm>
          <a:prstGeom prst="rect">
            <a:avLst/>
          </a:prstGeom>
          <a:noFill/>
          <a:ln>
            <a:noFill/>
          </a:ln>
        </p:spPr>
        <p:txBody>
          <a:bodyPr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3300" b="1">
                <a:solidFill>
                  <a:srgbClr val="262262"/>
                </a:solidFill>
              </a:rPr>
              <a:t>Mulțumim.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462463" y="5675231"/>
            <a:ext cx="3892550" cy="537478"/>
          </a:xfrm>
          <a:prstGeom prst="rect">
            <a:avLst/>
          </a:prstGeom>
          <a:noFill/>
          <a:ln>
            <a:noFill/>
          </a:ln>
        </p:spPr>
        <p:txBody>
          <a:bodyPr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srgbClr val="262262"/>
                </a:solidFill>
              </a:rPr>
              <a:t>Adresa: str. Dr. Leonte Anastasievici nr. 1-3, sector 5, cod poștal 050463, București, România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srgbClr val="262262"/>
                </a:solidFill>
              </a:rPr>
              <a:t>Telefon secretariat: +4 0213 183 620, +4 0213 183 619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srgbClr val="262262"/>
                </a:solidFill>
              </a:rPr>
              <a:t>Fax: +4 0213 123 426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srgbClr val="262262"/>
                </a:solidFill>
              </a:rPr>
              <a:t>E-mail: directie.generala@insp.gov.ro</a:t>
            </a:r>
          </a:p>
        </p:txBody>
      </p:sp>
      <p:grpSp>
        <p:nvGrpSpPr>
          <p:cNvPr id="6" name="Graphic 4"/>
          <p:cNvGrpSpPr/>
          <p:nvPr userDrawn="1"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7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8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9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20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21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2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4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5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6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7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8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30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40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41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2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3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4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5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6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7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8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9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50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51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4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5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6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2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11"/>
          <p:cNvGrpSpPr>
            <a:grpSpLocks noChangeAspect="1"/>
          </p:cNvGrpSpPr>
          <p:nvPr userDrawn="1"/>
        </p:nvGrpSpPr>
        <p:grpSpPr>
          <a:xfrm>
            <a:off x="9619200" y="695714"/>
            <a:ext cx="1553400" cy="504121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3"/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4"/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3" name="Freeform: Shape 55"/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4" name="Freeform: Shape 56"/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7"/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8"/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9"/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60"/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61"/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2"/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1023"/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1024"/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7"/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8"/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9"/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30"/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31"/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2"/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3"/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4"/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5"/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6"/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7"/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8"/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9"/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40"/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41"/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2"/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3"/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4"/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5"/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6"/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7"/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8"/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9"/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50"/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7" name="Freeform: Shape 1051"/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8" name="Freeform: Shape 1052"/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1053"/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0" name="Freeform: Shape 1054"/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1" name="Freeform: Shape 1055"/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2" name="Freeform: Shape 1056"/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3" name="Freeform: Shape 1057"/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4" name="Freeform: Shape 1058"/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grpSp>
        <p:nvGrpSpPr>
          <p:cNvPr id="95" name="Graphic 4"/>
          <p:cNvGrpSpPr>
            <a:grpSpLocks noChangeAspect="1"/>
          </p:cNvGrpSpPr>
          <p:nvPr userDrawn="1"/>
        </p:nvGrpSpPr>
        <p:grpSpPr bwMode="auto">
          <a:xfrm>
            <a:off x="2068513" y="4526550"/>
            <a:ext cx="1817688" cy="1816169"/>
            <a:chOff x="10829925" y="5504656"/>
            <a:chExt cx="2727503" cy="2727674"/>
          </a:xfrm>
        </p:grpSpPr>
        <p:sp>
          <p:nvSpPr>
            <p:cNvPr id="96" name="Freeform: Shape 100"/>
            <p:cNvSpPr>
              <a:spLocks/>
            </p:cNvSpPr>
            <p:nvPr/>
          </p:nvSpPr>
          <p:spPr bwMode="auto">
            <a:xfrm>
              <a:off x="10829925" y="5504656"/>
              <a:ext cx="2397583" cy="2727674"/>
            </a:xfrm>
            <a:custGeom>
              <a:avLst/>
              <a:gdLst>
                <a:gd name="T0" fmla="*/ 1364358 w 2397251"/>
                <a:gd name="T1" fmla="*/ 2727771 h 2727578"/>
                <a:gd name="T2" fmla="*/ 2397916 w 2397251"/>
                <a:gd name="T3" fmla="*/ 2253487 h 2727578"/>
                <a:gd name="T4" fmla="*/ 1364358 w 2397251"/>
                <a:gd name="T5" fmla="*/ 1364743 h 2727578"/>
                <a:gd name="T6" fmla="*/ 1364358 w 2397251"/>
                <a:gd name="T7" fmla="*/ 0 h 2727578"/>
                <a:gd name="T8" fmla="*/ 0 w 2397251"/>
                <a:gd name="T9" fmla="*/ 1364171 h 2727578"/>
                <a:gd name="T10" fmla="*/ 1364358 w 2397251"/>
                <a:gd name="T11" fmla="*/ 2727771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97" name="Freeform: Shape 101"/>
            <p:cNvSpPr>
              <a:spLocks/>
            </p:cNvSpPr>
            <p:nvPr/>
          </p:nvSpPr>
          <p:spPr bwMode="auto">
            <a:xfrm>
              <a:off x="12192485" y="5504656"/>
              <a:ext cx="1364943" cy="2253814"/>
            </a:xfrm>
            <a:custGeom>
              <a:avLst/>
              <a:gdLst>
                <a:gd name="T0" fmla="*/ 890378 w 1364666"/>
                <a:gd name="T1" fmla="*/ 329786 h 2253710"/>
                <a:gd name="T2" fmla="*/ 1143 w 1364666"/>
                <a:gd name="T3" fmla="*/ 0 h 2253710"/>
                <a:gd name="T4" fmla="*/ 0 w 1364666"/>
                <a:gd name="T5" fmla="*/ 1363915 h 2253710"/>
                <a:gd name="T6" fmla="*/ 1035121 w 1364666"/>
                <a:gd name="T7" fmla="*/ 2253918 h 2253710"/>
                <a:gd name="T8" fmla="*/ 890378 w 1364666"/>
                <a:gd name="T9" fmla="*/ 32978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03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grpSp>
        <p:nvGrpSpPr>
          <p:cNvPr id="6" name="Graphic 4"/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5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6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7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18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19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0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1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3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4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5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6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7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4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6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7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38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39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0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1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2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3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4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5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6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7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48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49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2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3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4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0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168"/>
          <p:cNvGrpSpPr>
            <a:grpSpLocks noChangeAspect="1"/>
          </p:cNvGrpSpPr>
          <p:nvPr userDrawn="1"/>
        </p:nvGrpSpPr>
        <p:grpSpPr bwMode="auto">
          <a:xfrm>
            <a:off x="2055019" y="4341841"/>
            <a:ext cx="1844675" cy="1842329"/>
            <a:chOff x="10806112" y="5480844"/>
            <a:chExt cx="2769679" cy="2769584"/>
          </a:xfrm>
        </p:grpSpPr>
        <p:sp>
          <p:nvSpPr>
            <p:cNvPr id="51" name="Freeform: Shape 53"/>
            <p:cNvSpPr>
              <a:spLocks/>
            </p:cNvSpPr>
            <p:nvPr/>
          </p:nvSpPr>
          <p:spPr bwMode="auto">
            <a:xfrm>
              <a:off x="10806112" y="5480844"/>
              <a:ext cx="1384840" cy="2769584"/>
            </a:xfrm>
            <a:custGeom>
              <a:avLst/>
              <a:gdLst>
                <a:gd name="T0" fmla="*/ 1384842 w 1384839"/>
                <a:gd name="T1" fmla="*/ 2769584 h 2769584"/>
                <a:gd name="T2" fmla="*/ 0 w 1384839"/>
                <a:gd name="T3" fmla="*/ 1384840 h 2769584"/>
                <a:gd name="T4" fmla="*/ 1384842 w 1384839"/>
                <a:gd name="T5" fmla="*/ 0 h 2769584"/>
                <a:gd name="T6" fmla="*/ 1384842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4"/>
            <p:cNvSpPr>
              <a:spLocks/>
            </p:cNvSpPr>
            <p:nvPr/>
          </p:nvSpPr>
          <p:spPr bwMode="auto">
            <a:xfrm>
              <a:off x="12190952" y="5480844"/>
              <a:ext cx="1384840" cy="2769584"/>
            </a:xfrm>
            <a:custGeom>
              <a:avLst/>
              <a:gdLst>
                <a:gd name="T0" fmla="*/ 0 w 1384839"/>
                <a:gd name="T1" fmla="*/ 2769584 h 2769584"/>
                <a:gd name="T2" fmla="*/ 1384842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grpSp>
        <p:nvGrpSpPr>
          <p:cNvPr id="53" name="Graphic 100"/>
          <p:cNvGrpSpPr>
            <a:grpSpLocks noChangeAspect="1"/>
          </p:cNvGrpSpPr>
          <p:nvPr userDrawn="1"/>
        </p:nvGrpSpPr>
        <p:grpSpPr>
          <a:xfrm>
            <a:off x="9619200" y="695714"/>
            <a:ext cx="1866600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4"/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5"/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6"/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7"/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58"/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59"/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0"/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61"/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62"/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3"/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4"/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7"/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28"/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29"/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0"/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1"/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2"/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3"/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4"/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5"/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6"/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7"/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38"/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39"/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0"/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1"/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2"/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3"/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4"/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5"/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6"/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7"/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48"/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7" name="Freeform: Shape 1049"/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8" name="Freeform: Shape 1050"/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1051"/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0" name="Freeform: Shape 1052"/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1" name="Freeform: Shape 1053"/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2" name="Freeform: Shape 1054"/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3" name="Freeform: Shape 1055"/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4" name="Freeform: Shape 1056"/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5" name="Freeform: Shape 1057"/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6" name="Freeform: Shape 1058"/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7" name="Freeform: Shape 1059"/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8" name="Freeform: Shape 1060"/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9" name="Freeform: Shape 1061"/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0" name="Freeform: Shape 1062"/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1" name="Freeform: Shape 1063"/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2" name="Freeform: Shape 1064"/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3" name="Freeform: Shape 1065"/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4" name="Freeform: Shape 1066"/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5" name="Freeform: Shape 1067"/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6" name="Freeform: Shape 1068"/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7" name="Freeform: Shape 1069"/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6926" indent="0" algn="ctr">
              <a:buNone/>
              <a:defRPr sz="2000"/>
            </a:lvl2pPr>
            <a:lvl3pPr marL="913851" indent="0" algn="ctr">
              <a:buNone/>
              <a:defRPr sz="1800"/>
            </a:lvl3pPr>
            <a:lvl4pPr marL="1370777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08" name="Date Placeholder 9"/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4CF5A0-6E4E-487E-8CB1-A62C5A4AD1CE}" type="datetimeFigureOut">
              <a:rPr lang="ro-RO">
                <a:solidFill>
                  <a:prstClr val="white"/>
                </a:solidFill>
              </a:rPr>
              <a:pPr>
                <a:defRPr/>
              </a:pPr>
              <a:t>02.08.2024</a:t>
            </a:fld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72439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462463" y="4889625"/>
            <a:ext cx="3759994" cy="553333"/>
          </a:xfrm>
          <a:prstGeom prst="rect">
            <a:avLst/>
          </a:prstGeom>
          <a:noFill/>
          <a:ln>
            <a:noFill/>
          </a:ln>
        </p:spPr>
        <p:txBody>
          <a:bodyPr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3300" b="1">
                <a:solidFill>
                  <a:prstClr val="white"/>
                </a:solidFill>
              </a:rPr>
              <a:t>Mulțumim.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462463" y="5675231"/>
            <a:ext cx="3892550" cy="537478"/>
          </a:xfrm>
          <a:prstGeom prst="rect">
            <a:avLst/>
          </a:prstGeom>
          <a:noFill/>
          <a:ln>
            <a:noFill/>
          </a:ln>
        </p:spPr>
        <p:txBody>
          <a:bodyPr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Adresa: str. Dr. Leonte Anastasievici nr. 1-3, sector 5, cod poștal 050463, București, România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Telefon secretariat: +4 0213 183 620, +4 0213 183 619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Fax: +4 0213 123 426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E-mail: directie.generala@insp.gov.ro</a:t>
            </a:r>
          </a:p>
        </p:txBody>
      </p:sp>
      <p:grpSp>
        <p:nvGrpSpPr>
          <p:cNvPr id="6" name="Graphic 4"/>
          <p:cNvGrpSpPr/>
          <p:nvPr userDrawn="1"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7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8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9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20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21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2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4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5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6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7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8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30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40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41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2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3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4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5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6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7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8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9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50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51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4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5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6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2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168"/>
          <p:cNvGrpSpPr>
            <a:grpSpLocks noChangeAspect="1"/>
          </p:cNvGrpSpPr>
          <p:nvPr userDrawn="1"/>
        </p:nvGrpSpPr>
        <p:grpSpPr bwMode="auto">
          <a:xfrm>
            <a:off x="2055019" y="4341841"/>
            <a:ext cx="1844675" cy="1842329"/>
            <a:chOff x="10806112" y="5480844"/>
            <a:chExt cx="2769679" cy="2769584"/>
          </a:xfrm>
        </p:grpSpPr>
        <p:sp>
          <p:nvSpPr>
            <p:cNvPr id="51" name="Freeform: Shape 55"/>
            <p:cNvSpPr>
              <a:spLocks/>
            </p:cNvSpPr>
            <p:nvPr/>
          </p:nvSpPr>
          <p:spPr bwMode="auto">
            <a:xfrm>
              <a:off x="10806112" y="5480844"/>
              <a:ext cx="1384840" cy="2769584"/>
            </a:xfrm>
            <a:custGeom>
              <a:avLst/>
              <a:gdLst>
                <a:gd name="T0" fmla="*/ 1384842 w 1384839"/>
                <a:gd name="T1" fmla="*/ 2769584 h 2769584"/>
                <a:gd name="T2" fmla="*/ 0 w 1384839"/>
                <a:gd name="T3" fmla="*/ 1384840 h 2769584"/>
                <a:gd name="T4" fmla="*/ 1384842 w 1384839"/>
                <a:gd name="T5" fmla="*/ 0 h 2769584"/>
                <a:gd name="T6" fmla="*/ 1384842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6"/>
            <p:cNvSpPr>
              <a:spLocks/>
            </p:cNvSpPr>
            <p:nvPr/>
          </p:nvSpPr>
          <p:spPr bwMode="auto">
            <a:xfrm>
              <a:off x="12190952" y="5480844"/>
              <a:ext cx="1384840" cy="2769584"/>
            </a:xfrm>
            <a:custGeom>
              <a:avLst/>
              <a:gdLst>
                <a:gd name="T0" fmla="*/ 0 w 1384839"/>
                <a:gd name="T1" fmla="*/ 2769584 h 2769584"/>
                <a:gd name="T2" fmla="*/ 1384842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grpSp>
        <p:nvGrpSpPr>
          <p:cNvPr id="53" name="Graphic 100"/>
          <p:cNvGrpSpPr>
            <a:grpSpLocks noChangeAspect="1"/>
          </p:cNvGrpSpPr>
          <p:nvPr userDrawn="1"/>
        </p:nvGrpSpPr>
        <p:grpSpPr>
          <a:xfrm>
            <a:off x="9619200" y="695714"/>
            <a:ext cx="1866600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6"/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7"/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8"/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9"/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60"/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61"/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2"/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1023"/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1024"/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7"/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8"/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9"/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30"/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31"/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2"/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3"/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4"/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5"/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6"/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7"/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8"/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9"/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40"/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41"/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2"/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3"/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4"/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5"/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6"/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7"/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8"/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9"/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50"/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7" name="Freeform: Shape 1051"/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8" name="Freeform: Shape 1052"/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1053"/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0" name="Freeform: Shape 1054"/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1" name="Freeform: Shape 1055"/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2" name="Freeform: Shape 1056"/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3" name="Freeform: Shape 1057"/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4" name="Freeform: Shape 1058"/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5" name="Freeform: Shape 1059"/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6" name="Freeform: Shape 1060"/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7" name="Freeform: Shape 1061"/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8" name="Freeform: Shape 1062"/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9" name="Freeform: Shape 1063"/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0" name="Freeform: Shape 1064"/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1" name="Freeform: Shape 1065"/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2" name="Freeform: Shape 1066"/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3" name="Freeform: Shape 1067"/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4" name="Freeform: Shape 1068"/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5" name="Freeform: Shape 1069"/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6" name="Freeform: Shape 1070"/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7" name="Freeform: Shape 1071"/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0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grpSp>
        <p:nvGrpSpPr>
          <p:cNvPr id="6" name="Graphic 4"/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5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6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7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18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19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0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1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3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4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5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6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7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4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6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7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38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39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0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1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2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3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4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5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6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7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48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49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2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3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4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0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4"/>
          <p:cNvGrpSpPr>
            <a:grpSpLocks noChangeAspect="1"/>
          </p:cNvGrpSpPr>
          <p:nvPr/>
        </p:nvGrpSpPr>
        <p:grpSpPr>
          <a:xfrm>
            <a:off x="9619200" y="695714"/>
            <a:ext cx="1319400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1"/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2"/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3" name="Freeform: Shape 53"/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4" name="Freeform: Shape 54"/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5"/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6"/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7"/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58"/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59"/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0"/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61"/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62"/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3"/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4"/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7"/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28"/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29"/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0"/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1"/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2"/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3"/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4"/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5"/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6"/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7"/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38"/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39"/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0"/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1"/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2"/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3"/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4"/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5"/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6"/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7"/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48"/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grpSp>
        <p:nvGrpSpPr>
          <p:cNvPr id="87" name="Graphic 152"/>
          <p:cNvGrpSpPr>
            <a:grpSpLocks noChangeAspect="1"/>
          </p:cNvGrpSpPr>
          <p:nvPr/>
        </p:nvGrpSpPr>
        <p:grpSpPr bwMode="auto">
          <a:xfrm>
            <a:off x="2190750" y="4400504"/>
            <a:ext cx="1573213" cy="1813791"/>
            <a:chOff x="11010900" y="5504656"/>
            <a:chExt cx="2359628" cy="2724721"/>
          </a:xfrm>
        </p:grpSpPr>
        <p:sp>
          <p:nvSpPr>
            <p:cNvPr id="88" name="Freeform: Shape 1050"/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91"/>
            <p:cNvSpPr>
              <a:spLocks/>
            </p:cNvSpPr>
            <p:nvPr/>
          </p:nvSpPr>
          <p:spPr bwMode="auto">
            <a:xfrm>
              <a:off x="12190714" y="5504656"/>
              <a:ext cx="1179814" cy="2724721"/>
            </a:xfrm>
            <a:custGeom>
              <a:avLst/>
              <a:gdLst>
                <a:gd name="T0" fmla="*/ 0 w 1179766"/>
                <a:gd name="T1" fmla="*/ 0 h 2724721"/>
                <a:gd name="T2" fmla="*/ 1035166 w 1179766"/>
                <a:gd name="T3" fmla="*/ 597599 h 2724721"/>
                <a:gd name="T4" fmla="*/ 1179862 w 1179766"/>
                <a:gd name="T5" fmla="*/ 848297 h 2724721"/>
                <a:gd name="T6" fmla="*/ 1179862 w 1179766"/>
                <a:gd name="T7" fmla="*/ 1876425 h 2724721"/>
                <a:gd name="T8" fmla="*/ 1035166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6926" indent="0" algn="ctr">
              <a:buNone/>
              <a:defRPr sz="2000"/>
            </a:lvl2pPr>
            <a:lvl3pPr marL="913851" indent="0" algn="ctr">
              <a:buNone/>
              <a:defRPr sz="1800"/>
            </a:lvl3pPr>
            <a:lvl4pPr marL="1370777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90" name="Date Placeholder 9"/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66CE80-1873-4F5C-B392-B85C19D09ABE}" type="datetimeFigureOut">
              <a:rPr lang="ro-RO">
                <a:solidFill>
                  <a:prstClr val="white"/>
                </a:solidFill>
              </a:rPr>
              <a:pPr>
                <a:defRPr/>
              </a:pPr>
              <a:t>02.08.2024</a:t>
            </a:fld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0298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462463" y="4889625"/>
            <a:ext cx="3759994" cy="553333"/>
          </a:xfrm>
          <a:prstGeom prst="rect">
            <a:avLst/>
          </a:prstGeom>
          <a:noFill/>
          <a:ln>
            <a:noFill/>
          </a:ln>
        </p:spPr>
        <p:txBody>
          <a:bodyPr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3300" b="1">
                <a:solidFill>
                  <a:prstClr val="white"/>
                </a:solidFill>
              </a:rPr>
              <a:t>Mulțumim.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462463" y="5675231"/>
            <a:ext cx="3892550" cy="537478"/>
          </a:xfrm>
          <a:prstGeom prst="rect">
            <a:avLst/>
          </a:prstGeom>
          <a:noFill/>
          <a:ln>
            <a:noFill/>
          </a:ln>
        </p:spPr>
        <p:txBody>
          <a:bodyPr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Adresa: str. Dr. Leonte Anastasievici nr. 1-3, sector 5, cod poștal 050463, București, România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Telefon secretariat: +4 0213 183 620, +4 0213 183 619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Fax: +4 0213 123 426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E-mail: directie.generala@insp.gov.ro</a:t>
            </a:r>
          </a:p>
        </p:txBody>
      </p:sp>
      <p:grpSp>
        <p:nvGrpSpPr>
          <p:cNvPr id="6" name="Graphic 4"/>
          <p:cNvGrpSpPr/>
          <p:nvPr userDrawn="1"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7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8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9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20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21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2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4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5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6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7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8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30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40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41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2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3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4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5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6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7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8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9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50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51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4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5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6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2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4"/>
          <p:cNvGrpSpPr>
            <a:grpSpLocks noChangeAspect="1"/>
          </p:cNvGrpSpPr>
          <p:nvPr userDrawn="1"/>
        </p:nvGrpSpPr>
        <p:grpSpPr>
          <a:xfrm>
            <a:off x="9619200" y="695714"/>
            <a:ext cx="1319400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3"/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4"/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3" name="Freeform: Shape 55"/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4" name="Freeform: Shape 56"/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7"/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8"/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9"/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60"/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61"/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2"/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1023"/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1024"/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7"/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8"/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9"/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30"/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31"/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2"/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3"/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4"/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5"/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6"/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7"/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8"/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9"/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40"/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41"/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2"/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3"/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4"/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5"/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6"/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7"/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8"/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9"/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50"/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grpSp>
        <p:nvGrpSpPr>
          <p:cNvPr id="87" name="Graphic 152"/>
          <p:cNvGrpSpPr>
            <a:grpSpLocks noChangeAspect="1"/>
          </p:cNvGrpSpPr>
          <p:nvPr userDrawn="1"/>
        </p:nvGrpSpPr>
        <p:grpSpPr bwMode="auto">
          <a:xfrm>
            <a:off x="2190750" y="4400504"/>
            <a:ext cx="1573213" cy="1813791"/>
            <a:chOff x="11010900" y="5504656"/>
            <a:chExt cx="2359628" cy="2724721"/>
          </a:xfrm>
        </p:grpSpPr>
        <p:sp>
          <p:nvSpPr>
            <p:cNvPr id="88" name="Freeform: Shape 1052"/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93"/>
            <p:cNvSpPr>
              <a:spLocks/>
            </p:cNvSpPr>
            <p:nvPr/>
          </p:nvSpPr>
          <p:spPr bwMode="auto">
            <a:xfrm>
              <a:off x="12190714" y="5504656"/>
              <a:ext cx="1179814" cy="2724721"/>
            </a:xfrm>
            <a:custGeom>
              <a:avLst/>
              <a:gdLst>
                <a:gd name="T0" fmla="*/ 0 w 1179766"/>
                <a:gd name="T1" fmla="*/ 0 h 2724721"/>
                <a:gd name="T2" fmla="*/ 1035166 w 1179766"/>
                <a:gd name="T3" fmla="*/ 597599 h 2724721"/>
                <a:gd name="T4" fmla="*/ 1179862 w 1179766"/>
                <a:gd name="T5" fmla="*/ 848297 h 2724721"/>
                <a:gd name="T6" fmla="*/ 1179862 w 1179766"/>
                <a:gd name="T7" fmla="*/ 1876425 h 2724721"/>
                <a:gd name="T8" fmla="*/ 1035166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22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7"/>
          <p:cNvGrpSpPr>
            <a:grpSpLocks/>
          </p:cNvGrpSpPr>
          <p:nvPr/>
        </p:nvGrpSpPr>
        <p:grpSpPr bwMode="auto">
          <a:xfrm>
            <a:off x="505619" y="442349"/>
            <a:ext cx="515144" cy="746762"/>
            <a:chOff x="1011092" y="885600"/>
            <a:chExt cx="1030668" cy="1496004"/>
          </a:xfrm>
        </p:grpSpPr>
        <p:grpSp>
          <p:nvGrpSpPr>
            <p:cNvPr id="6" name="Graphic 7"/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/>
              <p:cNvSpPr>
                <a:spLocks/>
              </p:cNvSpPr>
              <p:nvPr/>
            </p:nvSpPr>
            <p:spPr bwMode="auto">
              <a:xfrm>
                <a:off x="1011092" y="1414443"/>
                <a:ext cx="514540" cy="967161"/>
              </a:xfrm>
              <a:custGeom>
                <a:avLst/>
                <a:gdLst>
                  <a:gd name="T0" fmla="*/ 513812 w 515270"/>
                  <a:gd name="T1" fmla="*/ 0 h 967231"/>
                  <a:gd name="T2" fmla="*/ 513812 w 515270"/>
                  <a:gd name="T3" fmla="*/ 967091 h 967231"/>
                  <a:gd name="T4" fmla="*/ 151794 w 515270"/>
                  <a:gd name="T5" fmla="*/ 727515 h 967231"/>
                  <a:gd name="T6" fmla="*/ 0 w 515270"/>
                  <a:gd name="T7" fmla="*/ 444891 h 967231"/>
                  <a:gd name="T8" fmla="*/ 0 w 515270"/>
                  <a:gd name="T9" fmla="*/ 63682 h 967231"/>
                  <a:gd name="T10" fmla="*/ 513684 w 515270"/>
                  <a:gd name="T11" fmla="*/ 0 h 967231"/>
                  <a:gd name="T12" fmla="*/ 513812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1"/>
              <p:cNvSpPr>
                <a:spLocks/>
              </p:cNvSpPr>
              <p:nvPr/>
            </p:nvSpPr>
            <p:spPr bwMode="auto">
              <a:xfrm>
                <a:off x="1011092" y="1033295"/>
                <a:ext cx="514540" cy="444672"/>
              </a:xfrm>
              <a:custGeom>
                <a:avLst/>
                <a:gdLst>
                  <a:gd name="T0" fmla="*/ 513684 w 515270"/>
                  <a:gd name="T1" fmla="*/ 0 h 445336"/>
                  <a:gd name="T2" fmla="*/ 0 w 515270"/>
                  <a:gd name="T3" fmla="*/ 63502 h 445336"/>
                  <a:gd name="T4" fmla="*/ 0 w 515270"/>
                  <a:gd name="T5" fmla="*/ 443629 h 445336"/>
                  <a:gd name="T6" fmla="*/ 0 w 515270"/>
                  <a:gd name="T7" fmla="*/ 444010 h 445336"/>
                  <a:gd name="T8" fmla="*/ 513684 w 515270"/>
                  <a:gd name="T9" fmla="*/ 380507 h 445336"/>
                  <a:gd name="T10" fmla="*/ 513812 w 515270"/>
                  <a:gd name="T11" fmla="*/ 380507 h 445336"/>
                  <a:gd name="T12" fmla="*/ 513812 w 515270"/>
                  <a:gd name="T13" fmla="*/ 0 h 445336"/>
                  <a:gd name="T14" fmla="*/ 513684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</p:grpSp>
        <p:sp>
          <p:nvSpPr>
            <p:cNvPr id="7" name="Freeform: Shape 9"/>
            <p:cNvSpPr>
              <a:spLocks/>
            </p:cNvSpPr>
            <p:nvPr/>
          </p:nvSpPr>
          <p:spPr bwMode="auto">
            <a:xfrm>
              <a:off x="1074615" y="1184166"/>
              <a:ext cx="158809" cy="158811"/>
            </a:xfrm>
            <a:custGeom>
              <a:avLst/>
              <a:gdLst>
                <a:gd name="T0" fmla="*/ 158390 w 159230"/>
                <a:gd name="T1" fmla="*/ 79197 h 159230"/>
                <a:gd name="T2" fmla="*/ 79195 w 159230"/>
                <a:gd name="T3" fmla="*/ 158394 h 159230"/>
                <a:gd name="T4" fmla="*/ 0 w 159230"/>
                <a:gd name="T5" fmla="*/ 79197 h 159230"/>
                <a:gd name="T6" fmla="*/ 79195 w 159230"/>
                <a:gd name="T7" fmla="*/ 0 h 159230"/>
                <a:gd name="T8" fmla="*/ 158390 w 159230"/>
                <a:gd name="T9" fmla="*/ 79197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8" name="Freeform: Shape 10"/>
            <p:cNvSpPr>
              <a:spLocks/>
            </p:cNvSpPr>
            <p:nvPr/>
          </p:nvSpPr>
          <p:spPr bwMode="auto">
            <a:xfrm>
              <a:off x="1295359" y="1147639"/>
              <a:ext cx="168337" cy="168340"/>
            </a:xfrm>
            <a:custGeom>
              <a:avLst/>
              <a:gdLst>
                <a:gd name="T0" fmla="*/ 169039 w 167638"/>
                <a:gd name="T1" fmla="*/ 84522 h 167638"/>
                <a:gd name="T2" fmla="*/ 84520 w 167638"/>
                <a:gd name="T3" fmla="*/ 169045 h 167638"/>
                <a:gd name="T4" fmla="*/ 0 w 167638"/>
                <a:gd name="T5" fmla="*/ 84522 h 167638"/>
                <a:gd name="T6" fmla="*/ 84520 w 167638"/>
                <a:gd name="T7" fmla="*/ 0 h 167638"/>
                <a:gd name="T8" fmla="*/ 169039 w 167638"/>
                <a:gd name="T9" fmla="*/ 84522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grpSp>
          <p:nvGrpSpPr>
            <p:cNvPr id="9" name="Graphic 7"/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/>
              <p:cNvSpPr>
                <a:spLocks/>
              </p:cNvSpPr>
              <p:nvPr/>
            </p:nvSpPr>
            <p:spPr bwMode="auto">
              <a:xfrm>
                <a:off x="1525632" y="1414443"/>
                <a:ext cx="516128" cy="96716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091 h 967231"/>
                  <a:gd name="T4" fmla="*/ 364204 w 515397"/>
                  <a:gd name="T5" fmla="*/ 727515 h 967231"/>
                  <a:gd name="T6" fmla="*/ 516861 w 515397"/>
                  <a:gd name="T7" fmla="*/ 444891 h 967231"/>
                  <a:gd name="T8" fmla="*/ 516861 w 515397"/>
                  <a:gd name="T9" fmla="*/ 6368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19"/>
              <p:cNvSpPr>
                <a:spLocks/>
              </p:cNvSpPr>
              <p:nvPr/>
            </p:nvSpPr>
            <p:spPr bwMode="auto">
              <a:xfrm>
                <a:off x="1525632" y="1033295"/>
                <a:ext cx="516128" cy="444672"/>
              </a:xfrm>
              <a:custGeom>
                <a:avLst/>
                <a:gdLst>
                  <a:gd name="T0" fmla="*/ 127 w 515270"/>
                  <a:gd name="T1" fmla="*/ 0 h 445336"/>
                  <a:gd name="T2" fmla="*/ 516988 w 515270"/>
                  <a:gd name="T3" fmla="*/ 63502 h 445336"/>
                  <a:gd name="T4" fmla="*/ 516988 w 515270"/>
                  <a:gd name="T5" fmla="*/ 443629 h 445336"/>
                  <a:gd name="T6" fmla="*/ 516988 w 515270"/>
                  <a:gd name="T7" fmla="*/ 444010 h 445336"/>
                  <a:gd name="T8" fmla="*/ 127 w 515270"/>
                  <a:gd name="T9" fmla="*/ 380507 h 445336"/>
                  <a:gd name="T10" fmla="*/ 0 w 515270"/>
                  <a:gd name="T11" fmla="*/ 380507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</p:grpSp>
        <p:sp>
          <p:nvSpPr>
            <p:cNvPr id="11" name="Freeform: Shape 12"/>
            <p:cNvSpPr>
              <a:spLocks/>
            </p:cNvSpPr>
            <p:nvPr/>
          </p:nvSpPr>
          <p:spPr bwMode="auto">
            <a:xfrm>
              <a:off x="1819428" y="1184166"/>
              <a:ext cx="158809" cy="158811"/>
            </a:xfrm>
            <a:custGeom>
              <a:avLst/>
              <a:gdLst>
                <a:gd name="T0" fmla="*/ 158390 w 159230"/>
                <a:gd name="T1" fmla="*/ 79197 h 159230"/>
                <a:gd name="T2" fmla="*/ 79195 w 159230"/>
                <a:gd name="T3" fmla="*/ 158394 h 159230"/>
                <a:gd name="T4" fmla="*/ 0 w 159230"/>
                <a:gd name="T5" fmla="*/ 79197 h 159230"/>
                <a:gd name="T6" fmla="*/ 79195 w 159230"/>
                <a:gd name="T7" fmla="*/ 0 h 159230"/>
                <a:gd name="T8" fmla="*/ 158390 w 159230"/>
                <a:gd name="T9" fmla="*/ 79197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2" name="Freeform: Shape 13"/>
            <p:cNvSpPr>
              <a:spLocks/>
            </p:cNvSpPr>
            <p:nvPr/>
          </p:nvSpPr>
          <p:spPr bwMode="auto">
            <a:xfrm>
              <a:off x="1589156" y="1147639"/>
              <a:ext cx="168337" cy="168340"/>
            </a:xfrm>
            <a:custGeom>
              <a:avLst/>
              <a:gdLst>
                <a:gd name="T0" fmla="*/ 169039 w 167638"/>
                <a:gd name="T1" fmla="*/ 84522 h 167638"/>
                <a:gd name="T2" fmla="*/ 84520 w 167638"/>
                <a:gd name="T3" fmla="*/ 169045 h 167638"/>
                <a:gd name="T4" fmla="*/ 0 w 167638"/>
                <a:gd name="T5" fmla="*/ 84522 h 167638"/>
                <a:gd name="T6" fmla="*/ 84520 w 167638"/>
                <a:gd name="T7" fmla="*/ 0 h 167638"/>
                <a:gd name="T8" fmla="*/ 169039 w 167638"/>
                <a:gd name="T9" fmla="*/ 84522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3" name="Freeform: Shape 14"/>
            <p:cNvSpPr>
              <a:spLocks/>
            </p:cNvSpPr>
            <p:nvPr/>
          </p:nvSpPr>
          <p:spPr bwMode="auto">
            <a:xfrm>
              <a:off x="1255657" y="1576430"/>
              <a:ext cx="269975" cy="485963"/>
            </a:xfrm>
            <a:custGeom>
              <a:avLst/>
              <a:gdLst>
                <a:gd name="T0" fmla="*/ 269135 w 270819"/>
                <a:gd name="T1" fmla="*/ 68057 h 485844"/>
                <a:gd name="T2" fmla="*/ 146087 w 270819"/>
                <a:gd name="T3" fmla="*/ 0 h 485844"/>
                <a:gd name="T4" fmla="*/ 0 w 270819"/>
                <a:gd name="T5" fmla="*/ 147074 h 485844"/>
                <a:gd name="T6" fmla="*/ 269135 w 270819"/>
                <a:gd name="T7" fmla="*/ 486083 h 485844"/>
                <a:gd name="T8" fmla="*/ 269135 w 270819"/>
                <a:gd name="T9" fmla="*/ 68057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4" name="Freeform: Shape 15"/>
            <p:cNvSpPr>
              <a:spLocks/>
            </p:cNvSpPr>
            <p:nvPr/>
          </p:nvSpPr>
          <p:spPr bwMode="auto">
            <a:xfrm>
              <a:off x="1525632" y="1576430"/>
              <a:ext cx="271562" cy="485963"/>
            </a:xfrm>
            <a:custGeom>
              <a:avLst/>
              <a:gdLst>
                <a:gd name="T0" fmla="*/ 0 w 270819"/>
                <a:gd name="T1" fmla="*/ 68057 h 485844"/>
                <a:gd name="T2" fmla="*/ 124499 w 270819"/>
                <a:gd name="T3" fmla="*/ 0 h 485844"/>
                <a:gd name="T4" fmla="*/ 272308 w 270819"/>
                <a:gd name="T5" fmla="*/ 147074 h 485844"/>
                <a:gd name="T6" fmla="*/ 0 w 270819"/>
                <a:gd name="T7" fmla="*/ 486083 h 485844"/>
                <a:gd name="T8" fmla="*/ 0 w 270819"/>
                <a:gd name="T9" fmla="*/ 68057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5" name="Freeform: Shape 16"/>
            <p:cNvSpPr>
              <a:spLocks/>
            </p:cNvSpPr>
            <p:nvPr/>
          </p:nvSpPr>
          <p:spPr bwMode="auto">
            <a:xfrm>
              <a:off x="1265186" y="885600"/>
              <a:ext cx="262034" cy="85758"/>
            </a:xfrm>
            <a:custGeom>
              <a:avLst/>
              <a:gdLst>
                <a:gd name="T0" fmla="*/ 0 w 260756"/>
                <a:gd name="T1" fmla="*/ 0 h 85092"/>
                <a:gd name="T2" fmla="*/ 263318 w 260756"/>
                <a:gd name="T3" fmla="*/ 0 h 85092"/>
                <a:gd name="T4" fmla="*/ 263318 w 260756"/>
                <a:gd name="T5" fmla="*/ 86430 h 85092"/>
                <a:gd name="T6" fmla="*/ 0 w 260756"/>
                <a:gd name="T7" fmla="*/ 86430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6" name="Freeform: Shape 17"/>
            <p:cNvSpPr>
              <a:spLocks/>
            </p:cNvSpPr>
            <p:nvPr/>
          </p:nvSpPr>
          <p:spPr bwMode="auto">
            <a:xfrm>
              <a:off x="1527220" y="885600"/>
              <a:ext cx="260446" cy="85758"/>
            </a:xfrm>
            <a:custGeom>
              <a:avLst/>
              <a:gdLst>
                <a:gd name="T0" fmla="*/ 0 w 260756"/>
                <a:gd name="T1" fmla="*/ 0 h 85092"/>
                <a:gd name="T2" fmla="*/ 260136 w 260756"/>
                <a:gd name="T3" fmla="*/ 0 h 85092"/>
                <a:gd name="T4" fmla="*/ 260136 w 260756"/>
                <a:gd name="T5" fmla="*/ 86430 h 85092"/>
                <a:gd name="T6" fmla="*/ 0 w 260756"/>
                <a:gd name="T7" fmla="*/ 86430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859213"/>
            <a:ext cx="6802415" cy="1415509"/>
          </a:xfrm>
        </p:spPr>
        <p:txBody>
          <a:bodyPr anchor="t">
            <a:noAutofit/>
          </a:bodyPr>
          <a:lstStyle>
            <a:lvl1pPr>
              <a:defRPr sz="33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513000" y="4504479"/>
            <a:ext cx="2258219" cy="1759325"/>
          </a:xfrm>
        </p:spPr>
        <p:txBody>
          <a:bodyPr>
            <a:noAutofit/>
          </a:bodyPr>
          <a:lstStyle>
            <a:lvl1pPr marL="0" indent="0">
              <a:buNone/>
              <a:defRPr sz="16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-1588" y="6356195"/>
            <a:ext cx="765175" cy="365454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9410D3-8E3A-4819-813D-52387E8B87B1}" type="slidenum">
              <a:rPr lang="ro-RO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518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6" name="Graphic 8"/>
          <p:cNvGrpSpPr>
            <a:grpSpLocks/>
          </p:cNvGrpSpPr>
          <p:nvPr/>
        </p:nvGrpSpPr>
        <p:grpSpPr bwMode="auto">
          <a:xfrm>
            <a:off x="505619" y="442349"/>
            <a:ext cx="515144" cy="746762"/>
            <a:chOff x="1011092" y="885600"/>
            <a:chExt cx="1030668" cy="1496004"/>
          </a:xfrm>
        </p:grpSpPr>
        <p:grpSp>
          <p:nvGrpSpPr>
            <p:cNvPr id="7" name="Graphic 8"/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/>
              <p:cNvSpPr>
                <a:spLocks/>
              </p:cNvSpPr>
              <p:nvPr/>
            </p:nvSpPr>
            <p:spPr bwMode="auto">
              <a:xfrm>
                <a:off x="1011092" y="1414443"/>
                <a:ext cx="514540" cy="967161"/>
              </a:xfrm>
              <a:custGeom>
                <a:avLst/>
                <a:gdLst>
                  <a:gd name="T0" fmla="*/ 513812 w 515270"/>
                  <a:gd name="T1" fmla="*/ 0 h 967231"/>
                  <a:gd name="T2" fmla="*/ 513812 w 515270"/>
                  <a:gd name="T3" fmla="*/ 967091 h 967231"/>
                  <a:gd name="T4" fmla="*/ 151794 w 515270"/>
                  <a:gd name="T5" fmla="*/ 727515 h 967231"/>
                  <a:gd name="T6" fmla="*/ 0 w 515270"/>
                  <a:gd name="T7" fmla="*/ 444891 h 967231"/>
                  <a:gd name="T8" fmla="*/ 0 w 515270"/>
                  <a:gd name="T9" fmla="*/ 63682 h 967231"/>
                  <a:gd name="T10" fmla="*/ 513684 w 515270"/>
                  <a:gd name="T11" fmla="*/ 0 h 967231"/>
                  <a:gd name="T12" fmla="*/ 513812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1"/>
              <p:cNvSpPr>
                <a:spLocks/>
              </p:cNvSpPr>
              <p:nvPr/>
            </p:nvSpPr>
            <p:spPr bwMode="auto">
              <a:xfrm>
                <a:off x="1011092" y="1033295"/>
                <a:ext cx="514540" cy="444672"/>
              </a:xfrm>
              <a:custGeom>
                <a:avLst/>
                <a:gdLst>
                  <a:gd name="T0" fmla="*/ 513684 w 515270"/>
                  <a:gd name="T1" fmla="*/ 0 h 445336"/>
                  <a:gd name="T2" fmla="*/ 0 w 515270"/>
                  <a:gd name="T3" fmla="*/ 63502 h 445336"/>
                  <a:gd name="T4" fmla="*/ 0 w 515270"/>
                  <a:gd name="T5" fmla="*/ 443629 h 445336"/>
                  <a:gd name="T6" fmla="*/ 0 w 515270"/>
                  <a:gd name="T7" fmla="*/ 444010 h 445336"/>
                  <a:gd name="T8" fmla="*/ 513684 w 515270"/>
                  <a:gd name="T9" fmla="*/ 380507 h 445336"/>
                  <a:gd name="T10" fmla="*/ 513812 w 515270"/>
                  <a:gd name="T11" fmla="*/ 380507 h 445336"/>
                  <a:gd name="T12" fmla="*/ 513812 w 515270"/>
                  <a:gd name="T13" fmla="*/ 0 h 445336"/>
                  <a:gd name="T14" fmla="*/ 513684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</p:grpSp>
        <p:sp>
          <p:nvSpPr>
            <p:cNvPr id="8" name="Freeform: Shape 9"/>
            <p:cNvSpPr>
              <a:spLocks/>
            </p:cNvSpPr>
            <p:nvPr/>
          </p:nvSpPr>
          <p:spPr bwMode="auto">
            <a:xfrm>
              <a:off x="1074615" y="1184166"/>
              <a:ext cx="158809" cy="158811"/>
            </a:xfrm>
            <a:custGeom>
              <a:avLst/>
              <a:gdLst>
                <a:gd name="T0" fmla="*/ 158390 w 159230"/>
                <a:gd name="T1" fmla="*/ 79197 h 159230"/>
                <a:gd name="T2" fmla="*/ 79195 w 159230"/>
                <a:gd name="T3" fmla="*/ 158394 h 159230"/>
                <a:gd name="T4" fmla="*/ 0 w 159230"/>
                <a:gd name="T5" fmla="*/ 79197 h 159230"/>
                <a:gd name="T6" fmla="*/ 79195 w 159230"/>
                <a:gd name="T7" fmla="*/ 0 h 159230"/>
                <a:gd name="T8" fmla="*/ 158390 w 159230"/>
                <a:gd name="T9" fmla="*/ 79197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9" name="Freeform: Shape 10"/>
            <p:cNvSpPr>
              <a:spLocks/>
            </p:cNvSpPr>
            <p:nvPr/>
          </p:nvSpPr>
          <p:spPr bwMode="auto">
            <a:xfrm>
              <a:off x="1295359" y="1147639"/>
              <a:ext cx="168337" cy="168340"/>
            </a:xfrm>
            <a:custGeom>
              <a:avLst/>
              <a:gdLst>
                <a:gd name="T0" fmla="*/ 169039 w 167638"/>
                <a:gd name="T1" fmla="*/ 84522 h 167638"/>
                <a:gd name="T2" fmla="*/ 84520 w 167638"/>
                <a:gd name="T3" fmla="*/ 169045 h 167638"/>
                <a:gd name="T4" fmla="*/ 0 w 167638"/>
                <a:gd name="T5" fmla="*/ 84522 h 167638"/>
                <a:gd name="T6" fmla="*/ 84520 w 167638"/>
                <a:gd name="T7" fmla="*/ 0 h 167638"/>
                <a:gd name="T8" fmla="*/ 169039 w 167638"/>
                <a:gd name="T9" fmla="*/ 84522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grpSp>
          <p:nvGrpSpPr>
            <p:cNvPr id="10" name="Graphic 8"/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/>
              <p:cNvSpPr>
                <a:spLocks/>
              </p:cNvSpPr>
              <p:nvPr/>
            </p:nvSpPr>
            <p:spPr bwMode="auto">
              <a:xfrm>
                <a:off x="1525632" y="1414443"/>
                <a:ext cx="516128" cy="96716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091 h 967231"/>
                  <a:gd name="T4" fmla="*/ 364204 w 515397"/>
                  <a:gd name="T5" fmla="*/ 727515 h 967231"/>
                  <a:gd name="T6" fmla="*/ 516861 w 515397"/>
                  <a:gd name="T7" fmla="*/ 444891 h 967231"/>
                  <a:gd name="T8" fmla="*/ 516861 w 515397"/>
                  <a:gd name="T9" fmla="*/ 6368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19"/>
              <p:cNvSpPr>
                <a:spLocks/>
              </p:cNvSpPr>
              <p:nvPr/>
            </p:nvSpPr>
            <p:spPr bwMode="auto">
              <a:xfrm>
                <a:off x="1525632" y="1033295"/>
                <a:ext cx="516128" cy="444672"/>
              </a:xfrm>
              <a:custGeom>
                <a:avLst/>
                <a:gdLst>
                  <a:gd name="T0" fmla="*/ 127 w 515270"/>
                  <a:gd name="T1" fmla="*/ 0 h 445336"/>
                  <a:gd name="T2" fmla="*/ 516988 w 515270"/>
                  <a:gd name="T3" fmla="*/ 63502 h 445336"/>
                  <a:gd name="T4" fmla="*/ 516988 w 515270"/>
                  <a:gd name="T5" fmla="*/ 443629 h 445336"/>
                  <a:gd name="T6" fmla="*/ 516988 w 515270"/>
                  <a:gd name="T7" fmla="*/ 444010 h 445336"/>
                  <a:gd name="T8" fmla="*/ 127 w 515270"/>
                  <a:gd name="T9" fmla="*/ 380507 h 445336"/>
                  <a:gd name="T10" fmla="*/ 0 w 515270"/>
                  <a:gd name="T11" fmla="*/ 380507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</p:grpSp>
        <p:sp>
          <p:nvSpPr>
            <p:cNvPr id="11" name="Freeform: Shape 12"/>
            <p:cNvSpPr>
              <a:spLocks/>
            </p:cNvSpPr>
            <p:nvPr/>
          </p:nvSpPr>
          <p:spPr bwMode="auto">
            <a:xfrm>
              <a:off x="1819428" y="1184166"/>
              <a:ext cx="158809" cy="158811"/>
            </a:xfrm>
            <a:custGeom>
              <a:avLst/>
              <a:gdLst>
                <a:gd name="T0" fmla="*/ 158390 w 159230"/>
                <a:gd name="T1" fmla="*/ 79197 h 159230"/>
                <a:gd name="T2" fmla="*/ 79195 w 159230"/>
                <a:gd name="T3" fmla="*/ 158394 h 159230"/>
                <a:gd name="T4" fmla="*/ 0 w 159230"/>
                <a:gd name="T5" fmla="*/ 79197 h 159230"/>
                <a:gd name="T6" fmla="*/ 79195 w 159230"/>
                <a:gd name="T7" fmla="*/ 0 h 159230"/>
                <a:gd name="T8" fmla="*/ 158390 w 159230"/>
                <a:gd name="T9" fmla="*/ 79197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2" name="Freeform: Shape 13"/>
            <p:cNvSpPr>
              <a:spLocks/>
            </p:cNvSpPr>
            <p:nvPr/>
          </p:nvSpPr>
          <p:spPr bwMode="auto">
            <a:xfrm>
              <a:off x="1589156" y="1147639"/>
              <a:ext cx="168337" cy="168340"/>
            </a:xfrm>
            <a:custGeom>
              <a:avLst/>
              <a:gdLst>
                <a:gd name="T0" fmla="*/ 169039 w 167638"/>
                <a:gd name="T1" fmla="*/ 84522 h 167638"/>
                <a:gd name="T2" fmla="*/ 84520 w 167638"/>
                <a:gd name="T3" fmla="*/ 169045 h 167638"/>
                <a:gd name="T4" fmla="*/ 0 w 167638"/>
                <a:gd name="T5" fmla="*/ 84522 h 167638"/>
                <a:gd name="T6" fmla="*/ 84520 w 167638"/>
                <a:gd name="T7" fmla="*/ 0 h 167638"/>
                <a:gd name="T8" fmla="*/ 169039 w 167638"/>
                <a:gd name="T9" fmla="*/ 84522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3" name="Freeform: Shape 14"/>
            <p:cNvSpPr>
              <a:spLocks/>
            </p:cNvSpPr>
            <p:nvPr/>
          </p:nvSpPr>
          <p:spPr bwMode="auto">
            <a:xfrm>
              <a:off x="1255657" y="1576430"/>
              <a:ext cx="269975" cy="485963"/>
            </a:xfrm>
            <a:custGeom>
              <a:avLst/>
              <a:gdLst>
                <a:gd name="T0" fmla="*/ 269135 w 270819"/>
                <a:gd name="T1" fmla="*/ 68057 h 485844"/>
                <a:gd name="T2" fmla="*/ 146087 w 270819"/>
                <a:gd name="T3" fmla="*/ 0 h 485844"/>
                <a:gd name="T4" fmla="*/ 0 w 270819"/>
                <a:gd name="T5" fmla="*/ 147074 h 485844"/>
                <a:gd name="T6" fmla="*/ 269135 w 270819"/>
                <a:gd name="T7" fmla="*/ 486083 h 485844"/>
                <a:gd name="T8" fmla="*/ 269135 w 270819"/>
                <a:gd name="T9" fmla="*/ 68057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4" name="Freeform: Shape 15"/>
            <p:cNvSpPr>
              <a:spLocks/>
            </p:cNvSpPr>
            <p:nvPr/>
          </p:nvSpPr>
          <p:spPr bwMode="auto">
            <a:xfrm>
              <a:off x="1525632" y="1576430"/>
              <a:ext cx="271562" cy="485963"/>
            </a:xfrm>
            <a:custGeom>
              <a:avLst/>
              <a:gdLst>
                <a:gd name="T0" fmla="*/ 0 w 270819"/>
                <a:gd name="T1" fmla="*/ 68057 h 485844"/>
                <a:gd name="T2" fmla="*/ 124499 w 270819"/>
                <a:gd name="T3" fmla="*/ 0 h 485844"/>
                <a:gd name="T4" fmla="*/ 272308 w 270819"/>
                <a:gd name="T5" fmla="*/ 147074 h 485844"/>
                <a:gd name="T6" fmla="*/ 0 w 270819"/>
                <a:gd name="T7" fmla="*/ 486083 h 485844"/>
                <a:gd name="T8" fmla="*/ 0 w 270819"/>
                <a:gd name="T9" fmla="*/ 68057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5" name="Freeform: Shape 16"/>
            <p:cNvSpPr>
              <a:spLocks/>
            </p:cNvSpPr>
            <p:nvPr/>
          </p:nvSpPr>
          <p:spPr bwMode="auto">
            <a:xfrm>
              <a:off x="1265186" y="885600"/>
              <a:ext cx="262034" cy="85758"/>
            </a:xfrm>
            <a:custGeom>
              <a:avLst/>
              <a:gdLst>
                <a:gd name="T0" fmla="*/ 0 w 260756"/>
                <a:gd name="T1" fmla="*/ 0 h 85092"/>
                <a:gd name="T2" fmla="*/ 263318 w 260756"/>
                <a:gd name="T3" fmla="*/ 0 h 85092"/>
                <a:gd name="T4" fmla="*/ 263318 w 260756"/>
                <a:gd name="T5" fmla="*/ 86430 h 85092"/>
                <a:gd name="T6" fmla="*/ 0 w 260756"/>
                <a:gd name="T7" fmla="*/ 86430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6" name="Freeform: Shape 17"/>
            <p:cNvSpPr>
              <a:spLocks/>
            </p:cNvSpPr>
            <p:nvPr/>
          </p:nvSpPr>
          <p:spPr bwMode="auto">
            <a:xfrm>
              <a:off x="1527220" y="885600"/>
              <a:ext cx="260446" cy="85758"/>
            </a:xfrm>
            <a:custGeom>
              <a:avLst/>
              <a:gdLst>
                <a:gd name="T0" fmla="*/ 0 w 260756"/>
                <a:gd name="T1" fmla="*/ 0 h 85092"/>
                <a:gd name="T2" fmla="*/ 260136 w 260756"/>
                <a:gd name="T3" fmla="*/ 0 h 85092"/>
                <a:gd name="T4" fmla="*/ 260136 w 260756"/>
                <a:gd name="T5" fmla="*/ 86430 h 85092"/>
                <a:gd name="T6" fmla="*/ 0 w 260756"/>
                <a:gd name="T7" fmla="*/ 86430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502697"/>
            <a:ext cx="4891585" cy="7501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0" y="2933865"/>
            <a:ext cx="4891585" cy="32430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6926" indent="0">
              <a:buNone/>
              <a:defRPr sz="1400">
                <a:solidFill>
                  <a:schemeClr val="tx2"/>
                </a:solidFill>
              </a:defRPr>
            </a:lvl2pPr>
            <a:lvl3pPr marL="913851" indent="0">
              <a:buNone/>
              <a:defRPr sz="1400">
                <a:solidFill>
                  <a:schemeClr val="tx2"/>
                </a:solidFill>
              </a:defRPr>
            </a:lvl3pPr>
            <a:lvl4pPr marL="1370777" indent="0">
              <a:buNone/>
              <a:defRPr sz="1400">
                <a:solidFill>
                  <a:schemeClr val="tx2"/>
                </a:solidFill>
              </a:defRPr>
            </a:lvl4pPr>
            <a:lvl5pPr marL="1827703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2215" y="2933864"/>
            <a:ext cx="4891585" cy="32430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6926" indent="0">
              <a:buNone/>
              <a:defRPr sz="1400">
                <a:solidFill>
                  <a:schemeClr val="tx1"/>
                </a:solidFill>
              </a:defRPr>
            </a:lvl2pPr>
            <a:lvl3pPr marL="913851" indent="0">
              <a:buNone/>
              <a:defRPr sz="1400">
                <a:solidFill>
                  <a:schemeClr val="tx1"/>
                </a:solidFill>
              </a:defRPr>
            </a:lvl3pPr>
            <a:lvl4pPr marL="1370777" indent="0">
              <a:buNone/>
              <a:defRPr sz="1400">
                <a:solidFill>
                  <a:schemeClr val="tx1"/>
                </a:solidFill>
              </a:defRPr>
            </a:lvl4pPr>
            <a:lvl5pPr marL="182770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356195"/>
            <a:ext cx="763588" cy="36545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53A493-1A83-4DB3-8FC3-67E2728E70F2}" type="slidenum">
              <a:rPr lang="ro-RO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09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6" name="Graphic 8"/>
          <p:cNvGrpSpPr>
            <a:grpSpLocks/>
          </p:cNvGrpSpPr>
          <p:nvPr/>
        </p:nvGrpSpPr>
        <p:grpSpPr bwMode="auto">
          <a:xfrm>
            <a:off x="505619" y="442349"/>
            <a:ext cx="515144" cy="746762"/>
            <a:chOff x="1011092" y="885600"/>
            <a:chExt cx="1030668" cy="1496004"/>
          </a:xfrm>
        </p:grpSpPr>
        <p:grpSp>
          <p:nvGrpSpPr>
            <p:cNvPr id="7" name="Graphic 8"/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20" name="Freeform: Shape 20"/>
              <p:cNvSpPr>
                <a:spLocks/>
              </p:cNvSpPr>
              <p:nvPr/>
            </p:nvSpPr>
            <p:spPr bwMode="auto">
              <a:xfrm>
                <a:off x="1011092" y="1414443"/>
                <a:ext cx="514540" cy="967161"/>
              </a:xfrm>
              <a:custGeom>
                <a:avLst/>
                <a:gdLst>
                  <a:gd name="T0" fmla="*/ 513812 w 515270"/>
                  <a:gd name="T1" fmla="*/ 0 h 967231"/>
                  <a:gd name="T2" fmla="*/ 513812 w 515270"/>
                  <a:gd name="T3" fmla="*/ 967091 h 967231"/>
                  <a:gd name="T4" fmla="*/ 151794 w 515270"/>
                  <a:gd name="T5" fmla="*/ 727515 h 967231"/>
                  <a:gd name="T6" fmla="*/ 0 w 515270"/>
                  <a:gd name="T7" fmla="*/ 444891 h 967231"/>
                  <a:gd name="T8" fmla="*/ 0 w 515270"/>
                  <a:gd name="T9" fmla="*/ 63682 h 967231"/>
                  <a:gd name="T10" fmla="*/ 513684 w 515270"/>
                  <a:gd name="T11" fmla="*/ 0 h 967231"/>
                  <a:gd name="T12" fmla="*/ 513812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1"/>
              <p:cNvSpPr>
                <a:spLocks/>
              </p:cNvSpPr>
              <p:nvPr/>
            </p:nvSpPr>
            <p:spPr bwMode="auto">
              <a:xfrm>
                <a:off x="1011092" y="1033295"/>
                <a:ext cx="514540" cy="444672"/>
              </a:xfrm>
              <a:custGeom>
                <a:avLst/>
                <a:gdLst>
                  <a:gd name="T0" fmla="*/ 513684 w 515270"/>
                  <a:gd name="T1" fmla="*/ 0 h 445336"/>
                  <a:gd name="T2" fmla="*/ 0 w 515270"/>
                  <a:gd name="T3" fmla="*/ 63502 h 445336"/>
                  <a:gd name="T4" fmla="*/ 0 w 515270"/>
                  <a:gd name="T5" fmla="*/ 443629 h 445336"/>
                  <a:gd name="T6" fmla="*/ 0 w 515270"/>
                  <a:gd name="T7" fmla="*/ 444010 h 445336"/>
                  <a:gd name="T8" fmla="*/ 513684 w 515270"/>
                  <a:gd name="T9" fmla="*/ 380507 h 445336"/>
                  <a:gd name="T10" fmla="*/ 513812 w 515270"/>
                  <a:gd name="T11" fmla="*/ 380507 h 445336"/>
                  <a:gd name="T12" fmla="*/ 513812 w 515270"/>
                  <a:gd name="T13" fmla="*/ 0 h 445336"/>
                  <a:gd name="T14" fmla="*/ 513684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</p:grpSp>
        <p:sp>
          <p:nvSpPr>
            <p:cNvPr id="8" name="Freeform: Shape 9"/>
            <p:cNvSpPr>
              <a:spLocks/>
            </p:cNvSpPr>
            <p:nvPr/>
          </p:nvSpPr>
          <p:spPr bwMode="auto">
            <a:xfrm>
              <a:off x="1074615" y="1184166"/>
              <a:ext cx="158809" cy="158811"/>
            </a:xfrm>
            <a:custGeom>
              <a:avLst/>
              <a:gdLst>
                <a:gd name="T0" fmla="*/ 158390 w 159230"/>
                <a:gd name="T1" fmla="*/ 79197 h 159230"/>
                <a:gd name="T2" fmla="*/ 79195 w 159230"/>
                <a:gd name="T3" fmla="*/ 158394 h 159230"/>
                <a:gd name="T4" fmla="*/ 0 w 159230"/>
                <a:gd name="T5" fmla="*/ 79197 h 159230"/>
                <a:gd name="T6" fmla="*/ 79195 w 159230"/>
                <a:gd name="T7" fmla="*/ 0 h 159230"/>
                <a:gd name="T8" fmla="*/ 158390 w 159230"/>
                <a:gd name="T9" fmla="*/ 79197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0" name="Freeform: Shape 10"/>
            <p:cNvSpPr>
              <a:spLocks/>
            </p:cNvSpPr>
            <p:nvPr/>
          </p:nvSpPr>
          <p:spPr bwMode="auto">
            <a:xfrm>
              <a:off x="1295359" y="1147639"/>
              <a:ext cx="168337" cy="168340"/>
            </a:xfrm>
            <a:custGeom>
              <a:avLst/>
              <a:gdLst>
                <a:gd name="T0" fmla="*/ 169039 w 167638"/>
                <a:gd name="T1" fmla="*/ 84522 h 167638"/>
                <a:gd name="T2" fmla="*/ 84520 w 167638"/>
                <a:gd name="T3" fmla="*/ 169045 h 167638"/>
                <a:gd name="T4" fmla="*/ 0 w 167638"/>
                <a:gd name="T5" fmla="*/ 84522 h 167638"/>
                <a:gd name="T6" fmla="*/ 84520 w 167638"/>
                <a:gd name="T7" fmla="*/ 0 h 167638"/>
                <a:gd name="T8" fmla="*/ 169039 w 167638"/>
                <a:gd name="T9" fmla="*/ 84522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grpSp>
          <p:nvGrpSpPr>
            <p:cNvPr id="11" name="Graphic 8"/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8" name="Freeform: Shape 18"/>
              <p:cNvSpPr>
                <a:spLocks/>
              </p:cNvSpPr>
              <p:nvPr/>
            </p:nvSpPr>
            <p:spPr bwMode="auto">
              <a:xfrm>
                <a:off x="1525632" y="1414443"/>
                <a:ext cx="516128" cy="96716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091 h 967231"/>
                  <a:gd name="T4" fmla="*/ 364204 w 515397"/>
                  <a:gd name="T5" fmla="*/ 727515 h 967231"/>
                  <a:gd name="T6" fmla="*/ 516861 w 515397"/>
                  <a:gd name="T7" fmla="*/ 444891 h 967231"/>
                  <a:gd name="T8" fmla="*/ 516861 w 515397"/>
                  <a:gd name="T9" fmla="*/ 6368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19"/>
              <p:cNvSpPr>
                <a:spLocks/>
              </p:cNvSpPr>
              <p:nvPr/>
            </p:nvSpPr>
            <p:spPr bwMode="auto">
              <a:xfrm>
                <a:off x="1525632" y="1033295"/>
                <a:ext cx="516128" cy="444672"/>
              </a:xfrm>
              <a:custGeom>
                <a:avLst/>
                <a:gdLst>
                  <a:gd name="T0" fmla="*/ 127 w 515270"/>
                  <a:gd name="T1" fmla="*/ 0 h 445336"/>
                  <a:gd name="T2" fmla="*/ 516988 w 515270"/>
                  <a:gd name="T3" fmla="*/ 63502 h 445336"/>
                  <a:gd name="T4" fmla="*/ 516988 w 515270"/>
                  <a:gd name="T5" fmla="*/ 443629 h 445336"/>
                  <a:gd name="T6" fmla="*/ 516988 w 515270"/>
                  <a:gd name="T7" fmla="*/ 444010 h 445336"/>
                  <a:gd name="T8" fmla="*/ 127 w 515270"/>
                  <a:gd name="T9" fmla="*/ 380507 h 445336"/>
                  <a:gd name="T10" fmla="*/ 0 w 515270"/>
                  <a:gd name="T11" fmla="*/ 380507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</p:grpSp>
        <p:sp>
          <p:nvSpPr>
            <p:cNvPr id="12" name="Freeform: Shape 12"/>
            <p:cNvSpPr>
              <a:spLocks/>
            </p:cNvSpPr>
            <p:nvPr/>
          </p:nvSpPr>
          <p:spPr bwMode="auto">
            <a:xfrm>
              <a:off x="1819428" y="1184166"/>
              <a:ext cx="158809" cy="158811"/>
            </a:xfrm>
            <a:custGeom>
              <a:avLst/>
              <a:gdLst>
                <a:gd name="T0" fmla="*/ 158390 w 159230"/>
                <a:gd name="T1" fmla="*/ 79197 h 159230"/>
                <a:gd name="T2" fmla="*/ 79195 w 159230"/>
                <a:gd name="T3" fmla="*/ 158394 h 159230"/>
                <a:gd name="T4" fmla="*/ 0 w 159230"/>
                <a:gd name="T5" fmla="*/ 79197 h 159230"/>
                <a:gd name="T6" fmla="*/ 79195 w 159230"/>
                <a:gd name="T7" fmla="*/ 0 h 159230"/>
                <a:gd name="T8" fmla="*/ 158390 w 159230"/>
                <a:gd name="T9" fmla="*/ 79197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3" name="Freeform: Shape 13"/>
            <p:cNvSpPr>
              <a:spLocks/>
            </p:cNvSpPr>
            <p:nvPr/>
          </p:nvSpPr>
          <p:spPr bwMode="auto">
            <a:xfrm>
              <a:off x="1589156" y="1147639"/>
              <a:ext cx="168337" cy="168340"/>
            </a:xfrm>
            <a:custGeom>
              <a:avLst/>
              <a:gdLst>
                <a:gd name="T0" fmla="*/ 169039 w 167638"/>
                <a:gd name="T1" fmla="*/ 84522 h 167638"/>
                <a:gd name="T2" fmla="*/ 84520 w 167638"/>
                <a:gd name="T3" fmla="*/ 169045 h 167638"/>
                <a:gd name="T4" fmla="*/ 0 w 167638"/>
                <a:gd name="T5" fmla="*/ 84522 h 167638"/>
                <a:gd name="T6" fmla="*/ 84520 w 167638"/>
                <a:gd name="T7" fmla="*/ 0 h 167638"/>
                <a:gd name="T8" fmla="*/ 169039 w 167638"/>
                <a:gd name="T9" fmla="*/ 84522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4" name="Freeform: Shape 14"/>
            <p:cNvSpPr>
              <a:spLocks/>
            </p:cNvSpPr>
            <p:nvPr/>
          </p:nvSpPr>
          <p:spPr bwMode="auto">
            <a:xfrm>
              <a:off x="1255657" y="1576430"/>
              <a:ext cx="269975" cy="485963"/>
            </a:xfrm>
            <a:custGeom>
              <a:avLst/>
              <a:gdLst>
                <a:gd name="T0" fmla="*/ 269135 w 270819"/>
                <a:gd name="T1" fmla="*/ 68057 h 485844"/>
                <a:gd name="T2" fmla="*/ 146087 w 270819"/>
                <a:gd name="T3" fmla="*/ 0 h 485844"/>
                <a:gd name="T4" fmla="*/ 0 w 270819"/>
                <a:gd name="T5" fmla="*/ 147074 h 485844"/>
                <a:gd name="T6" fmla="*/ 269135 w 270819"/>
                <a:gd name="T7" fmla="*/ 486083 h 485844"/>
                <a:gd name="T8" fmla="*/ 269135 w 270819"/>
                <a:gd name="T9" fmla="*/ 68057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5" name="Freeform: Shape 15"/>
            <p:cNvSpPr>
              <a:spLocks/>
            </p:cNvSpPr>
            <p:nvPr/>
          </p:nvSpPr>
          <p:spPr bwMode="auto">
            <a:xfrm>
              <a:off x="1525632" y="1576430"/>
              <a:ext cx="271562" cy="485963"/>
            </a:xfrm>
            <a:custGeom>
              <a:avLst/>
              <a:gdLst>
                <a:gd name="T0" fmla="*/ 0 w 270819"/>
                <a:gd name="T1" fmla="*/ 68057 h 485844"/>
                <a:gd name="T2" fmla="*/ 124499 w 270819"/>
                <a:gd name="T3" fmla="*/ 0 h 485844"/>
                <a:gd name="T4" fmla="*/ 272308 w 270819"/>
                <a:gd name="T5" fmla="*/ 147074 h 485844"/>
                <a:gd name="T6" fmla="*/ 0 w 270819"/>
                <a:gd name="T7" fmla="*/ 486083 h 485844"/>
                <a:gd name="T8" fmla="*/ 0 w 270819"/>
                <a:gd name="T9" fmla="*/ 68057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6" name="Freeform: Shape 16"/>
            <p:cNvSpPr>
              <a:spLocks/>
            </p:cNvSpPr>
            <p:nvPr/>
          </p:nvSpPr>
          <p:spPr bwMode="auto">
            <a:xfrm>
              <a:off x="1265186" y="885600"/>
              <a:ext cx="262034" cy="85758"/>
            </a:xfrm>
            <a:custGeom>
              <a:avLst/>
              <a:gdLst>
                <a:gd name="T0" fmla="*/ 0 w 260756"/>
                <a:gd name="T1" fmla="*/ 0 h 85092"/>
                <a:gd name="T2" fmla="*/ 263318 w 260756"/>
                <a:gd name="T3" fmla="*/ 0 h 85092"/>
                <a:gd name="T4" fmla="*/ 263318 w 260756"/>
                <a:gd name="T5" fmla="*/ 86430 h 85092"/>
                <a:gd name="T6" fmla="*/ 0 w 260756"/>
                <a:gd name="T7" fmla="*/ 86430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7" name="Freeform: Shape 17"/>
            <p:cNvSpPr>
              <a:spLocks/>
            </p:cNvSpPr>
            <p:nvPr/>
          </p:nvSpPr>
          <p:spPr bwMode="auto">
            <a:xfrm>
              <a:off x="1527220" y="885600"/>
              <a:ext cx="260446" cy="85758"/>
            </a:xfrm>
            <a:custGeom>
              <a:avLst/>
              <a:gdLst>
                <a:gd name="T0" fmla="*/ 0 w 260756"/>
                <a:gd name="T1" fmla="*/ 0 h 85092"/>
                <a:gd name="T2" fmla="*/ 260136 w 260756"/>
                <a:gd name="T3" fmla="*/ 0 h 85092"/>
                <a:gd name="T4" fmla="*/ 260136 w 260756"/>
                <a:gd name="T5" fmla="*/ 86430 h 85092"/>
                <a:gd name="T6" fmla="*/ 0 w 260756"/>
                <a:gd name="T7" fmla="*/ 86430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89" y="-9711"/>
            <a:ext cx="11460411" cy="6867711"/>
          </a:xfrm>
        </p:spPr>
        <p:txBody>
          <a:bodyPr rtlCol="0">
            <a:normAutofit/>
          </a:bodyPr>
          <a:lstStyle/>
          <a:p>
            <a:pPr lvl="0"/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502697"/>
            <a:ext cx="4891585" cy="7501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0" y="4902359"/>
            <a:ext cx="2880000" cy="171124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6926" indent="0">
              <a:buNone/>
              <a:defRPr sz="1400">
                <a:solidFill>
                  <a:schemeClr val="tx1"/>
                </a:solidFill>
              </a:defRPr>
            </a:lvl2pPr>
            <a:lvl3pPr marL="913851" indent="0">
              <a:buNone/>
              <a:defRPr sz="1400">
                <a:solidFill>
                  <a:schemeClr val="tx1"/>
                </a:solidFill>
              </a:defRPr>
            </a:lvl3pPr>
            <a:lvl4pPr marL="1370777" indent="0">
              <a:buNone/>
              <a:defRPr sz="1400">
                <a:solidFill>
                  <a:schemeClr val="tx1"/>
                </a:solidFill>
              </a:defRPr>
            </a:lvl4pPr>
            <a:lvl5pPr marL="182770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0" y="6356195"/>
            <a:ext cx="763588" cy="36545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C30745-2125-464E-908F-69F4CC390A8E}" type="slidenum">
              <a:rPr lang="ro-RO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775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/>
          <p:cNvGrpSpPr>
            <a:grpSpLocks/>
          </p:cNvGrpSpPr>
          <p:nvPr/>
        </p:nvGrpSpPr>
        <p:grpSpPr bwMode="auto">
          <a:xfrm>
            <a:off x="372269" y="445520"/>
            <a:ext cx="1916113" cy="776886"/>
            <a:chOff x="745200" y="892800"/>
            <a:chExt cx="3830868" cy="1554621"/>
          </a:xfrm>
        </p:grpSpPr>
        <p:grpSp>
          <p:nvGrpSpPr>
            <p:cNvPr id="6" name="Graphic 8"/>
            <p:cNvGrpSpPr/>
            <p:nvPr/>
          </p:nvGrpSpPr>
          <p:grpSpPr>
            <a:xfrm>
              <a:off x="2199129" y="1172881"/>
              <a:ext cx="2376938" cy="909150"/>
              <a:chOff x="2199129" y="1172881"/>
              <a:chExt cx="2376938" cy="909150"/>
            </a:xfrm>
            <a:solidFill>
              <a:srgbClr val="262262"/>
            </a:solidFill>
          </p:grpSpPr>
          <p:sp>
            <p:nvSpPr>
              <p:cNvPr id="20" name="Freeform: Shape 20"/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1"/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3"/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4"/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5"/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6"/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7"/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4"/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6"/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7"/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38"/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39"/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0"/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1"/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2"/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3"/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4"/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5"/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6"/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7"/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48"/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49"/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50" name="Freeform: Shape 50"/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51" name="Freeform: Shape 51"/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52" name="Freeform: Shape 52"/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53" name="Freeform: Shape 53"/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54" name="Freeform: Shape 54"/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7" name="Graphic 8"/>
            <p:cNvGrpSpPr>
              <a:grpSpLocks/>
            </p:cNvGrpSpPr>
            <p:nvPr/>
          </p:nvGrpSpPr>
          <p:grpSpPr bwMode="auto">
            <a:xfrm>
              <a:off x="745200" y="892800"/>
              <a:ext cx="1070994" cy="1554620"/>
              <a:chOff x="745200" y="892800"/>
              <a:chExt cx="1070994" cy="1554620"/>
            </a:xfrm>
          </p:grpSpPr>
          <p:sp>
            <p:nvSpPr>
              <p:cNvPr id="8" name="Freeform: Shape 10"/>
              <p:cNvSpPr>
                <a:spLocks/>
              </p:cNvSpPr>
              <p:nvPr/>
            </p:nvSpPr>
            <p:spPr bwMode="auto">
              <a:xfrm>
                <a:off x="745200" y="1441676"/>
                <a:ext cx="536385" cy="1005745"/>
              </a:xfrm>
              <a:custGeom>
                <a:avLst/>
                <a:gdLst>
                  <a:gd name="T0" fmla="*/ 537275 w 535497"/>
                  <a:gd name="T1" fmla="*/ 0 h 1005138"/>
                  <a:gd name="T2" fmla="*/ 537275 w 535497"/>
                  <a:gd name="T3" fmla="*/ 1006353 h 1005138"/>
                  <a:gd name="T4" fmla="*/ 158682 w 535497"/>
                  <a:gd name="T5" fmla="*/ 756993 h 1005138"/>
                  <a:gd name="T6" fmla="*/ 0 w 535497"/>
                  <a:gd name="T7" fmla="*/ 462952 h 1005138"/>
                  <a:gd name="T8" fmla="*/ 0 w 535497"/>
                  <a:gd name="T9" fmla="*/ 66318 h 1005138"/>
                  <a:gd name="T10" fmla="*/ 537148 w 535497"/>
                  <a:gd name="T11" fmla="*/ 0 h 1005138"/>
                  <a:gd name="T12" fmla="*/ 537275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9" name="Freeform: Shape 11"/>
              <p:cNvSpPr>
                <a:spLocks/>
              </p:cNvSpPr>
              <p:nvPr/>
            </p:nvSpPr>
            <p:spPr bwMode="auto">
              <a:xfrm>
                <a:off x="745200" y="1045089"/>
                <a:ext cx="534798" cy="463214"/>
              </a:xfrm>
              <a:custGeom>
                <a:avLst/>
                <a:gdLst>
                  <a:gd name="T0" fmla="*/ 534228 w 535370"/>
                  <a:gd name="T1" fmla="*/ 0 h 462903"/>
                  <a:gd name="T2" fmla="*/ 0 w 535370"/>
                  <a:gd name="T3" fmla="*/ 66328 h 462903"/>
                  <a:gd name="T4" fmla="*/ 0 w 535370"/>
                  <a:gd name="T5" fmla="*/ 463016 h 462903"/>
                  <a:gd name="T6" fmla="*/ 0 w 535370"/>
                  <a:gd name="T7" fmla="*/ 463525 h 462903"/>
                  <a:gd name="T8" fmla="*/ 534100 w 535370"/>
                  <a:gd name="T9" fmla="*/ 397198 h 462903"/>
                  <a:gd name="T10" fmla="*/ 534228 w 535370"/>
                  <a:gd name="T11" fmla="*/ 397198 h 462903"/>
                  <a:gd name="T12" fmla="*/ 534228 w 535370"/>
                  <a:gd name="T13" fmla="*/ 0 h 462903"/>
                  <a:gd name="T14" fmla="*/ 534228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0" name="Freeform: Shape 12"/>
              <p:cNvSpPr>
                <a:spLocks/>
              </p:cNvSpPr>
              <p:nvPr/>
            </p:nvSpPr>
            <p:spPr bwMode="auto">
              <a:xfrm>
                <a:off x="811851" y="1203724"/>
                <a:ext cx="165042" cy="164980"/>
              </a:xfrm>
              <a:custGeom>
                <a:avLst/>
                <a:gdLst>
                  <a:gd name="T0" fmla="*/ 164554 w 165531"/>
                  <a:gd name="T1" fmla="*/ 82215 h 165531"/>
                  <a:gd name="T2" fmla="*/ 82277 w 165531"/>
                  <a:gd name="T3" fmla="*/ 164431 h 165531"/>
                  <a:gd name="T4" fmla="*/ 0 w 165531"/>
                  <a:gd name="T5" fmla="*/ 82215 h 165531"/>
                  <a:gd name="T6" fmla="*/ 82277 w 165531"/>
                  <a:gd name="T7" fmla="*/ 0 h 165531"/>
                  <a:gd name="T8" fmla="*/ 164554 w 165531"/>
                  <a:gd name="T9" fmla="*/ 82215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1" name="Freeform: Shape 13"/>
              <p:cNvSpPr>
                <a:spLocks/>
              </p:cNvSpPr>
              <p:nvPr/>
            </p:nvSpPr>
            <p:spPr bwMode="auto">
              <a:xfrm>
                <a:off x="1040371" y="1165652"/>
                <a:ext cx="174563" cy="174498"/>
              </a:xfrm>
              <a:custGeom>
                <a:avLst/>
                <a:gdLst>
                  <a:gd name="T0" fmla="*/ 174952 w 174176"/>
                  <a:gd name="T1" fmla="*/ 87410 h 174176"/>
                  <a:gd name="T2" fmla="*/ 87476 w 174176"/>
                  <a:gd name="T3" fmla="*/ 174822 h 174176"/>
                  <a:gd name="T4" fmla="*/ 0 w 174176"/>
                  <a:gd name="T5" fmla="*/ 87410 h 174176"/>
                  <a:gd name="T6" fmla="*/ 87476 w 174176"/>
                  <a:gd name="T7" fmla="*/ 0 h 174176"/>
                  <a:gd name="T8" fmla="*/ 174952 w 174176"/>
                  <a:gd name="T9" fmla="*/ 87410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2" name="Freeform: Shape 14"/>
              <p:cNvSpPr>
                <a:spLocks/>
              </p:cNvSpPr>
              <p:nvPr/>
            </p:nvSpPr>
            <p:spPr bwMode="auto">
              <a:xfrm>
                <a:off x="1281585" y="1441676"/>
                <a:ext cx="534798" cy="1005745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6353 h 1005138"/>
                  <a:gd name="T4" fmla="*/ 376355 w 535497"/>
                  <a:gd name="T5" fmla="*/ 756993 h 1005138"/>
                  <a:gd name="T6" fmla="*/ 534101 w 535497"/>
                  <a:gd name="T7" fmla="*/ 462952 h 1005138"/>
                  <a:gd name="T8" fmla="*/ 534101 w 535497"/>
                  <a:gd name="T9" fmla="*/ 6631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3" name="Freeform: Shape 15"/>
              <p:cNvSpPr>
                <a:spLocks/>
              </p:cNvSpPr>
              <p:nvPr/>
            </p:nvSpPr>
            <p:spPr bwMode="auto">
              <a:xfrm>
                <a:off x="1281585" y="1045089"/>
                <a:ext cx="534798" cy="463214"/>
              </a:xfrm>
              <a:custGeom>
                <a:avLst/>
                <a:gdLst>
                  <a:gd name="T0" fmla="*/ 95 w 535465"/>
                  <a:gd name="T1" fmla="*/ 0 h 462903"/>
                  <a:gd name="T2" fmla="*/ 534133 w 535465"/>
                  <a:gd name="T3" fmla="*/ 66328 h 462903"/>
                  <a:gd name="T4" fmla="*/ 534133 w 535465"/>
                  <a:gd name="T5" fmla="*/ 463016 h 462903"/>
                  <a:gd name="T6" fmla="*/ 534133 w 535465"/>
                  <a:gd name="T7" fmla="*/ 463525 h 462903"/>
                  <a:gd name="T8" fmla="*/ 222 w 535465"/>
                  <a:gd name="T9" fmla="*/ 397198 h 462903"/>
                  <a:gd name="T10" fmla="*/ 95 w 535465"/>
                  <a:gd name="T11" fmla="*/ 397198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4" name="Freeform: Shape 16"/>
              <p:cNvSpPr>
                <a:spLocks/>
              </p:cNvSpPr>
              <p:nvPr/>
            </p:nvSpPr>
            <p:spPr bwMode="auto">
              <a:xfrm>
                <a:off x="1584690" y="1203724"/>
                <a:ext cx="165042" cy="164980"/>
              </a:xfrm>
              <a:custGeom>
                <a:avLst/>
                <a:gdLst>
                  <a:gd name="T0" fmla="*/ 164554 w 165531"/>
                  <a:gd name="T1" fmla="*/ 82215 h 165531"/>
                  <a:gd name="T2" fmla="*/ 82277 w 165531"/>
                  <a:gd name="T3" fmla="*/ 164431 h 165531"/>
                  <a:gd name="T4" fmla="*/ 0 w 165531"/>
                  <a:gd name="T5" fmla="*/ 82215 h 165531"/>
                  <a:gd name="T6" fmla="*/ 82277 w 165531"/>
                  <a:gd name="T7" fmla="*/ 0 h 165531"/>
                  <a:gd name="T8" fmla="*/ 164554 w 165531"/>
                  <a:gd name="T9" fmla="*/ 82215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5" name="Freeform: Shape 17"/>
              <p:cNvSpPr>
                <a:spLocks/>
              </p:cNvSpPr>
              <p:nvPr/>
            </p:nvSpPr>
            <p:spPr bwMode="auto">
              <a:xfrm>
                <a:off x="1346649" y="1165652"/>
                <a:ext cx="174563" cy="174498"/>
              </a:xfrm>
              <a:custGeom>
                <a:avLst/>
                <a:gdLst>
                  <a:gd name="T0" fmla="*/ 174952 w 174176"/>
                  <a:gd name="T1" fmla="*/ 87410 h 174176"/>
                  <a:gd name="T2" fmla="*/ 87476 w 174176"/>
                  <a:gd name="T3" fmla="*/ 174822 h 174176"/>
                  <a:gd name="T4" fmla="*/ 0 w 174176"/>
                  <a:gd name="T5" fmla="*/ 87410 h 174176"/>
                  <a:gd name="T6" fmla="*/ 87476 w 174176"/>
                  <a:gd name="T7" fmla="*/ 0 h 174176"/>
                  <a:gd name="T8" fmla="*/ 174952 w 174176"/>
                  <a:gd name="T9" fmla="*/ 87410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8"/>
              <p:cNvSpPr>
                <a:spLocks/>
              </p:cNvSpPr>
              <p:nvPr/>
            </p:nvSpPr>
            <p:spPr bwMode="auto">
              <a:xfrm>
                <a:off x="999110" y="1609829"/>
                <a:ext cx="282475" cy="504459"/>
              </a:xfrm>
              <a:custGeom>
                <a:avLst/>
                <a:gdLst>
                  <a:gd name="T0" fmla="*/ 283347 w 281479"/>
                  <a:gd name="T1" fmla="*/ 70612 h 504730"/>
                  <a:gd name="T2" fmla="*/ 153773 w 281479"/>
                  <a:gd name="T3" fmla="*/ 0 h 504730"/>
                  <a:gd name="T4" fmla="*/ 0 w 281479"/>
                  <a:gd name="T5" fmla="*/ 152527 h 504730"/>
                  <a:gd name="T6" fmla="*/ 283476 w 281479"/>
                  <a:gd name="T7" fmla="*/ 504189 h 504730"/>
                  <a:gd name="T8" fmla="*/ 283476 w 281479"/>
                  <a:gd name="T9" fmla="*/ 70612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9"/>
              <p:cNvSpPr>
                <a:spLocks/>
              </p:cNvSpPr>
              <p:nvPr/>
            </p:nvSpPr>
            <p:spPr bwMode="auto">
              <a:xfrm>
                <a:off x="1279998" y="1609829"/>
                <a:ext cx="282475" cy="504459"/>
              </a:xfrm>
              <a:custGeom>
                <a:avLst/>
                <a:gdLst>
                  <a:gd name="T0" fmla="*/ 127 w 281479"/>
                  <a:gd name="T1" fmla="*/ 70612 h 504730"/>
                  <a:gd name="T2" fmla="*/ 129702 w 281479"/>
                  <a:gd name="T3" fmla="*/ 0 h 504730"/>
                  <a:gd name="T4" fmla="*/ 283476 w 281479"/>
                  <a:gd name="T5" fmla="*/ 152527 h 504730"/>
                  <a:gd name="T6" fmla="*/ 0 w 281479"/>
                  <a:gd name="T7" fmla="*/ 504189 h 504730"/>
                  <a:gd name="T8" fmla="*/ 0 w 281479"/>
                  <a:gd name="T9" fmla="*/ 70612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20"/>
              <p:cNvSpPr>
                <a:spLocks/>
              </p:cNvSpPr>
              <p:nvPr/>
            </p:nvSpPr>
            <p:spPr bwMode="auto">
              <a:xfrm>
                <a:off x="1010218" y="892800"/>
                <a:ext cx="271367" cy="88835"/>
              </a:xfrm>
              <a:custGeom>
                <a:avLst/>
                <a:gdLst>
                  <a:gd name="T0" fmla="*/ 0 w 270927"/>
                  <a:gd name="T1" fmla="*/ 0 h 88359"/>
                  <a:gd name="T2" fmla="*/ 271808 w 270927"/>
                  <a:gd name="T3" fmla="*/ 0 h 88359"/>
                  <a:gd name="T4" fmla="*/ 271808 w 270927"/>
                  <a:gd name="T5" fmla="*/ 89315 h 88359"/>
                  <a:gd name="T6" fmla="*/ 0 w 270927"/>
                  <a:gd name="T7" fmla="*/ 89315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21"/>
              <p:cNvSpPr>
                <a:spLocks/>
              </p:cNvSpPr>
              <p:nvPr/>
            </p:nvSpPr>
            <p:spPr bwMode="auto">
              <a:xfrm>
                <a:off x="1281585" y="892800"/>
                <a:ext cx="269780" cy="88835"/>
              </a:xfrm>
              <a:custGeom>
                <a:avLst/>
                <a:gdLst>
                  <a:gd name="T0" fmla="*/ 0 w 270927"/>
                  <a:gd name="T1" fmla="*/ 0 h 88359"/>
                  <a:gd name="T2" fmla="*/ 268638 w 270927"/>
                  <a:gd name="T3" fmla="*/ 0 h 88359"/>
                  <a:gd name="T4" fmla="*/ 268638 w 270927"/>
                  <a:gd name="T5" fmla="*/ 89315 h 88359"/>
                  <a:gd name="T6" fmla="*/ 0 w 270927"/>
                  <a:gd name="T7" fmla="*/ 89315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</p:grpSp>
      </p:grpSp>
      <p:sp>
        <p:nvSpPr>
          <p:cNvPr id="55" name="TextBox 54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grpSp>
        <p:nvGrpSpPr>
          <p:cNvPr id="56" name="Graphic 11"/>
          <p:cNvGrpSpPr>
            <a:grpSpLocks/>
          </p:cNvGrpSpPr>
          <p:nvPr userDrawn="1"/>
        </p:nvGrpSpPr>
        <p:grpSpPr bwMode="auto">
          <a:xfrm>
            <a:off x="1970088" y="4526549"/>
            <a:ext cx="2015332" cy="1805071"/>
            <a:chOff x="3940200" y="9064800"/>
            <a:chExt cx="4030179" cy="3614123"/>
          </a:xfrm>
        </p:grpSpPr>
        <p:sp>
          <p:nvSpPr>
            <p:cNvPr id="57" name="Freeform: Shape 59"/>
            <p:cNvSpPr>
              <a:spLocks/>
            </p:cNvSpPr>
            <p:nvPr/>
          </p:nvSpPr>
          <p:spPr bwMode="auto">
            <a:xfrm>
              <a:off x="3940200" y="9064800"/>
              <a:ext cx="2014296" cy="3614123"/>
            </a:xfrm>
            <a:custGeom>
              <a:avLst/>
              <a:gdLst>
                <a:gd name="T0" fmla="*/ 2013504 w 2015089"/>
                <a:gd name="T1" fmla="*/ 506409 h 3614123"/>
                <a:gd name="T2" fmla="*/ 1092654 w 2015089"/>
                <a:gd name="T3" fmla="*/ 0 h 3614123"/>
                <a:gd name="T4" fmla="*/ 0 w 2015089"/>
                <a:gd name="T5" fmla="*/ 1093514 h 3614123"/>
                <a:gd name="T6" fmla="*/ 2013504 w 2015089"/>
                <a:gd name="T7" fmla="*/ 3614123 h 3614123"/>
                <a:gd name="T8" fmla="*/ 2013504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60"/>
            <p:cNvSpPr>
              <a:spLocks/>
            </p:cNvSpPr>
            <p:nvPr/>
          </p:nvSpPr>
          <p:spPr bwMode="auto">
            <a:xfrm>
              <a:off x="5954496" y="9064800"/>
              <a:ext cx="2015883" cy="3614123"/>
            </a:xfrm>
            <a:custGeom>
              <a:avLst/>
              <a:gdLst>
                <a:gd name="T0" fmla="*/ 0 w 2015089"/>
                <a:gd name="T1" fmla="*/ 506409 h 3614123"/>
                <a:gd name="T2" fmla="*/ 922302 w 2015089"/>
                <a:gd name="T3" fmla="*/ 0 h 3614123"/>
                <a:gd name="T4" fmla="*/ 2016678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456926" indent="0" algn="ctr">
              <a:buNone/>
              <a:defRPr sz="2000"/>
            </a:lvl2pPr>
            <a:lvl3pPr marL="913851" indent="0" algn="ctr">
              <a:buNone/>
              <a:defRPr sz="1800"/>
            </a:lvl3pPr>
            <a:lvl4pPr marL="1370777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59" name="Date Placeholder 66"/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4661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o-RO">
                <a:solidFill>
                  <a:prstClr val="white"/>
                </a:solidFill>
              </a:rPr>
              <a:t>15.11.2023</a:t>
            </a:r>
          </a:p>
        </p:txBody>
      </p:sp>
    </p:spTree>
    <p:extLst>
      <p:ext uri="{BB962C8B-B14F-4D97-AF65-F5344CB8AC3E}">
        <p14:creationId xmlns:p14="http://schemas.microsoft.com/office/powerpoint/2010/main" val="1073450568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3" name="Graphic 8"/>
          <p:cNvGrpSpPr>
            <a:grpSpLocks/>
          </p:cNvGrpSpPr>
          <p:nvPr/>
        </p:nvGrpSpPr>
        <p:grpSpPr bwMode="auto">
          <a:xfrm>
            <a:off x="372269" y="445520"/>
            <a:ext cx="1916113" cy="776886"/>
            <a:chOff x="745200" y="892800"/>
            <a:chExt cx="3830868" cy="1554621"/>
          </a:xfrm>
        </p:grpSpPr>
        <p:grpSp>
          <p:nvGrpSpPr>
            <p:cNvPr id="4" name="Graphic 8"/>
            <p:cNvGrpSpPr/>
            <p:nvPr/>
          </p:nvGrpSpPr>
          <p:grpSpPr>
            <a:xfrm>
              <a:off x="2199129" y="1172881"/>
              <a:ext cx="2376938" cy="909150"/>
              <a:chOff x="2199129" y="1172881"/>
              <a:chExt cx="2376938" cy="909150"/>
            </a:xfrm>
            <a:solidFill>
              <a:srgbClr val="262262"/>
            </a:solidFill>
          </p:grpSpPr>
          <p:sp>
            <p:nvSpPr>
              <p:cNvPr id="18" name="Freeform: Shape 20"/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21"/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2"/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4"/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5"/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6"/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7"/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8"/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30"/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40"/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41"/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2"/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3"/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4"/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5"/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6"/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7"/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8"/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9"/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50"/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51"/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50" name="Freeform: Shape 52"/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51" name="Freeform: Shape 53"/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52" name="Freeform: Shape 54"/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5" name="Graphic 8"/>
            <p:cNvGrpSpPr>
              <a:grpSpLocks/>
            </p:cNvGrpSpPr>
            <p:nvPr/>
          </p:nvGrpSpPr>
          <p:grpSpPr bwMode="auto">
            <a:xfrm>
              <a:off x="745200" y="892800"/>
              <a:ext cx="1070994" cy="1554620"/>
              <a:chOff x="745200" y="892800"/>
              <a:chExt cx="1070994" cy="1554620"/>
            </a:xfrm>
          </p:grpSpPr>
          <p:sp>
            <p:nvSpPr>
              <p:cNvPr id="6" name="Freeform: Shape 10"/>
              <p:cNvSpPr>
                <a:spLocks/>
              </p:cNvSpPr>
              <p:nvPr/>
            </p:nvSpPr>
            <p:spPr bwMode="auto">
              <a:xfrm>
                <a:off x="745200" y="1441676"/>
                <a:ext cx="536385" cy="1005745"/>
              </a:xfrm>
              <a:custGeom>
                <a:avLst/>
                <a:gdLst>
                  <a:gd name="T0" fmla="*/ 537275 w 535497"/>
                  <a:gd name="T1" fmla="*/ 0 h 1005138"/>
                  <a:gd name="T2" fmla="*/ 537275 w 535497"/>
                  <a:gd name="T3" fmla="*/ 1006353 h 1005138"/>
                  <a:gd name="T4" fmla="*/ 158682 w 535497"/>
                  <a:gd name="T5" fmla="*/ 756993 h 1005138"/>
                  <a:gd name="T6" fmla="*/ 0 w 535497"/>
                  <a:gd name="T7" fmla="*/ 462952 h 1005138"/>
                  <a:gd name="T8" fmla="*/ 0 w 535497"/>
                  <a:gd name="T9" fmla="*/ 66318 h 1005138"/>
                  <a:gd name="T10" fmla="*/ 537148 w 535497"/>
                  <a:gd name="T11" fmla="*/ 0 h 1005138"/>
                  <a:gd name="T12" fmla="*/ 537275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7" name="Freeform: Shape 11"/>
              <p:cNvSpPr>
                <a:spLocks/>
              </p:cNvSpPr>
              <p:nvPr/>
            </p:nvSpPr>
            <p:spPr bwMode="auto">
              <a:xfrm>
                <a:off x="745200" y="1045089"/>
                <a:ext cx="534798" cy="463214"/>
              </a:xfrm>
              <a:custGeom>
                <a:avLst/>
                <a:gdLst>
                  <a:gd name="T0" fmla="*/ 534228 w 535370"/>
                  <a:gd name="T1" fmla="*/ 0 h 462903"/>
                  <a:gd name="T2" fmla="*/ 0 w 535370"/>
                  <a:gd name="T3" fmla="*/ 66328 h 462903"/>
                  <a:gd name="T4" fmla="*/ 0 w 535370"/>
                  <a:gd name="T5" fmla="*/ 463016 h 462903"/>
                  <a:gd name="T6" fmla="*/ 0 w 535370"/>
                  <a:gd name="T7" fmla="*/ 463525 h 462903"/>
                  <a:gd name="T8" fmla="*/ 534100 w 535370"/>
                  <a:gd name="T9" fmla="*/ 397198 h 462903"/>
                  <a:gd name="T10" fmla="*/ 534228 w 535370"/>
                  <a:gd name="T11" fmla="*/ 397198 h 462903"/>
                  <a:gd name="T12" fmla="*/ 534228 w 535370"/>
                  <a:gd name="T13" fmla="*/ 0 h 462903"/>
                  <a:gd name="T14" fmla="*/ 534228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8" name="Freeform: Shape 12"/>
              <p:cNvSpPr>
                <a:spLocks/>
              </p:cNvSpPr>
              <p:nvPr/>
            </p:nvSpPr>
            <p:spPr bwMode="auto">
              <a:xfrm>
                <a:off x="811851" y="1203724"/>
                <a:ext cx="165042" cy="164980"/>
              </a:xfrm>
              <a:custGeom>
                <a:avLst/>
                <a:gdLst>
                  <a:gd name="T0" fmla="*/ 164554 w 165531"/>
                  <a:gd name="T1" fmla="*/ 82215 h 165531"/>
                  <a:gd name="T2" fmla="*/ 82277 w 165531"/>
                  <a:gd name="T3" fmla="*/ 164431 h 165531"/>
                  <a:gd name="T4" fmla="*/ 0 w 165531"/>
                  <a:gd name="T5" fmla="*/ 82215 h 165531"/>
                  <a:gd name="T6" fmla="*/ 82277 w 165531"/>
                  <a:gd name="T7" fmla="*/ 0 h 165531"/>
                  <a:gd name="T8" fmla="*/ 164554 w 165531"/>
                  <a:gd name="T9" fmla="*/ 82215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9" name="Freeform: Shape 13"/>
              <p:cNvSpPr>
                <a:spLocks/>
              </p:cNvSpPr>
              <p:nvPr/>
            </p:nvSpPr>
            <p:spPr bwMode="auto">
              <a:xfrm>
                <a:off x="1040371" y="1165652"/>
                <a:ext cx="174563" cy="174498"/>
              </a:xfrm>
              <a:custGeom>
                <a:avLst/>
                <a:gdLst>
                  <a:gd name="T0" fmla="*/ 174952 w 174176"/>
                  <a:gd name="T1" fmla="*/ 87410 h 174176"/>
                  <a:gd name="T2" fmla="*/ 87476 w 174176"/>
                  <a:gd name="T3" fmla="*/ 174822 h 174176"/>
                  <a:gd name="T4" fmla="*/ 0 w 174176"/>
                  <a:gd name="T5" fmla="*/ 87410 h 174176"/>
                  <a:gd name="T6" fmla="*/ 87476 w 174176"/>
                  <a:gd name="T7" fmla="*/ 0 h 174176"/>
                  <a:gd name="T8" fmla="*/ 174952 w 174176"/>
                  <a:gd name="T9" fmla="*/ 87410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0" name="Freeform: Shape 14"/>
              <p:cNvSpPr>
                <a:spLocks/>
              </p:cNvSpPr>
              <p:nvPr/>
            </p:nvSpPr>
            <p:spPr bwMode="auto">
              <a:xfrm>
                <a:off x="1281585" y="1441676"/>
                <a:ext cx="534798" cy="1005745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6353 h 1005138"/>
                  <a:gd name="T4" fmla="*/ 376355 w 535497"/>
                  <a:gd name="T5" fmla="*/ 756993 h 1005138"/>
                  <a:gd name="T6" fmla="*/ 534101 w 535497"/>
                  <a:gd name="T7" fmla="*/ 462952 h 1005138"/>
                  <a:gd name="T8" fmla="*/ 534101 w 535497"/>
                  <a:gd name="T9" fmla="*/ 6631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1" name="Freeform: Shape 15"/>
              <p:cNvSpPr>
                <a:spLocks/>
              </p:cNvSpPr>
              <p:nvPr/>
            </p:nvSpPr>
            <p:spPr bwMode="auto">
              <a:xfrm>
                <a:off x="1281585" y="1045089"/>
                <a:ext cx="534798" cy="463214"/>
              </a:xfrm>
              <a:custGeom>
                <a:avLst/>
                <a:gdLst>
                  <a:gd name="T0" fmla="*/ 95 w 535465"/>
                  <a:gd name="T1" fmla="*/ 0 h 462903"/>
                  <a:gd name="T2" fmla="*/ 534133 w 535465"/>
                  <a:gd name="T3" fmla="*/ 66328 h 462903"/>
                  <a:gd name="T4" fmla="*/ 534133 w 535465"/>
                  <a:gd name="T5" fmla="*/ 463016 h 462903"/>
                  <a:gd name="T6" fmla="*/ 534133 w 535465"/>
                  <a:gd name="T7" fmla="*/ 463525 h 462903"/>
                  <a:gd name="T8" fmla="*/ 222 w 535465"/>
                  <a:gd name="T9" fmla="*/ 397198 h 462903"/>
                  <a:gd name="T10" fmla="*/ 95 w 535465"/>
                  <a:gd name="T11" fmla="*/ 397198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2" name="Freeform: Shape 16"/>
              <p:cNvSpPr>
                <a:spLocks/>
              </p:cNvSpPr>
              <p:nvPr/>
            </p:nvSpPr>
            <p:spPr bwMode="auto">
              <a:xfrm>
                <a:off x="1584690" y="1203724"/>
                <a:ext cx="165042" cy="164980"/>
              </a:xfrm>
              <a:custGeom>
                <a:avLst/>
                <a:gdLst>
                  <a:gd name="T0" fmla="*/ 164554 w 165531"/>
                  <a:gd name="T1" fmla="*/ 82215 h 165531"/>
                  <a:gd name="T2" fmla="*/ 82277 w 165531"/>
                  <a:gd name="T3" fmla="*/ 164431 h 165531"/>
                  <a:gd name="T4" fmla="*/ 0 w 165531"/>
                  <a:gd name="T5" fmla="*/ 82215 h 165531"/>
                  <a:gd name="T6" fmla="*/ 82277 w 165531"/>
                  <a:gd name="T7" fmla="*/ 0 h 165531"/>
                  <a:gd name="T8" fmla="*/ 164554 w 165531"/>
                  <a:gd name="T9" fmla="*/ 82215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3" name="Freeform: Shape 17"/>
              <p:cNvSpPr>
                <a:spLocks/>
              </p:cNvSpPr>
              <p:nvPr/>
            </p:nvSpPr>
            <p:spPr bwMode="auto">
              <a:xfrm>
                <a:off x="1346649" y="1165652"/>
                <a:ext cx="174563" cy="174498"/>
              </a:xfrm>
              <a:custGeom>
                <a:avLst/>
                <a:gdLst>
                  <a:gd name="T0" fmla="*/ 174952 w 174176"/>
                  <a:gd name="T1" fmla="*/ 87410 h 174176"/>
                  <a:gd name="T2" fmla="*/ 87476 w 174176"/>
                  <a:gd name="T3" fmla="*/ 174822 h 174176"/>
                  <a:gd name="T4" fmla="*/ 0 w 174176"/>
                  <a:gd name="T5" fmla="*/ 87410 h 174176"/>
                  <a:gd name="T6" fmla="*/ 87476 w 174176"/>
                  <a:gd name="T7" fmla="*/ 0 h 174176"/>
                  <a:gd name="T8" fmla="*/ 174952 w 174176"/>
                  <a:gd name="T9" fmla="*/ 87410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4" name="Freeform: Shape 18"/>
              <p:cNvSpPr>
                <a:spLocks/>
              </p:cNvSpPr>
              <p:nvPr/>
            </p:nvSpPr>
            <p:spPr bwMode="auto">
              <a:xfrm>
                <a:off x="999110" y="1609829"/>
                <a:ext cx="282475" cy="504459"/>
              </a:xfrm>
              <a:custGeom>
                <a:avLst/>
                <a:gdLst>
                  <a:gd name="T0" fmla="*/ 283347 w 281479"/>
                  <a:gd name="T1" fmla="*/ 70612 h 504730"/>
                  <a:gd name="T2" fmla="*/ 153773 w 281479"/>
                  <a:gd name="T3" fmla="*/ 0 h 504730"/>
                  <a:gd name="T4" fmla="*/ 0 w 281479"/>
                  <a:gd name="T5" fmla="*/ 152527 h 504730"/>
                  <a:gd name="T6" fmla="*/ 283476 w 281479"/>
                  <a:gd name="T7" fmla="*/ 504189 h 504730"/>
                  <a:gd name="T8" fmla="*/ 283476 w 281479"/>
                  <a:gd name="T9" fmla="*/ 70612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5" name="Freeform: Shape 19"/>
              <p:cNvSpPr>
                <a:spLocks/>
              </p:cNvSpPr>
              <p:nvPr/>
            </p:nvSpPr>
            <p:spPr bwMode="auto">
              <a:xfrm>
                <a:off x="1279998" y="1609829"/>
                <a:ext cx="282475" cy="504459"/>
              </a:xfrm>
              <a:custGeom>
                <a:avLst/>
                <a:gdLst>
                  <a:gd name="T0" fmla="*/ 127 w 281479"/>
                  <a:gd name="T1" fmla="*/ 70612 h 504730"/>
                  <a:gd name="T2" fmla="*/ 129702 w 281479"/>
                  <a:gd name="T3" fmla="*/ 0 h 504730"/>
                  <a:gd name="T4" fmla="*/ 283476 w 281479"/>
                  <a:gd name="T5" fmla="*/ 152527 h 504730"/>
                  <a:gd name="T6" fmla="*/ 0 w 281479"/>
                  <a:gd name="T7" fmla="*/ 504189 h 504730"/>
                  <a:gd name="T8" fmla="*/ 0 w 281479"/>
                  <a:gd name="T9" fmla="*/ 70612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20"/>
              <p:cNvSpPr>
                <a:spLocks/>
              </p:cNvSpPr>
              <p:nvPr/>
            </p:nvSpPr>
            <p:spPr bwMode="auto">
              <a:xfrm>
                <a:off x="1010218" y="892800"/>
                <a:ext cx="271367" cy="88835"/>
              </a:xfrm>
              <a:custGeom>
                <a:avLst/>
                <a:gdLst>
                  <a:gd name="T0" fmla="*/ 0 w 270927"/>
                  <a:gd name="T1" fmla="*/ 0 h 88359"/>
                  <a:gd name="T2" fmla="*/ 271808 w 270927"/>
                  <a:gd name="T3" fmla="*/ 0 h 88359"/>
                  <a:gd name="T4" fmla="*/ 271808 w 270927"/>
                  <a:gd name="T5" fmla="*/ 89315 h 88359"/>
                  <a:gd name="T6" fmla="*/ 0 w 270927"/>
                  <a:gd name="T7" fmla="*/ 89315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21"/>
              <p:cNvSpPr>
                <a:spLocks/>
              </p:cNvSpPr>
              <p:nvPr/>
            </p:nvSpPr>
            <p:spPr bwMode="auto">
              <a:xfrm>
                <a:off x="1281585" y="892800"/>
                <a:ext cx="269780" cy="88835"/>
              </a:xfrm>
              <a:custGeom>
                <a:avLst/>
                <a:gdLst>
                  <a:gd name="T0" fmla="*/ 0 w 270927"/>
                  <a:gd name="T1" fmla="*/ 0 h 88359"/>
                  <a:gd name="T2" fmla="*/ 268638 w 270927"/>
                  <a:gd name="T3" fmla="*/ 0 h 88359"/>
                  <a:gd name="T4" fmla="*/ 268638 w 270927"/>
                  <a:gd name="T5" fmla="*/ 89315 h 88359"/>
                  <a:gd name="T6" fmla="*/ 0 w 270927"/>
                  <a:gd name="T7" fmla="*/ 89315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2284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3" name="Graphic 11"/>
          <p:cNvGrpSpPr>
            <a:grpSpLocks/>
          </p:cNvGrpSpPr>
          <p:nvPr/>
        </p:nvGrpSpPr>
        <p:grpSpPr bwMode="auto">
          <a:xfrm>
            <a:off x="1970088" y="4526549"/>
            <a:ext cx="2015332" cy="1805071"/>
            <a:chOff x="3940200" y="9064800"/>
            <a:chExt cx="4030179" cy="3614123"/>
          </a:xfrm>
        </p:grpSpPr>
        <p:sp>
          <p:nvSpPr>
            <p:cNvPr id="54" name="Freeform: Shape 58"/>
            <p:cNvSpPr>
              <a:spLocks/>
            </p:cNvSpPr>
            <p:nvPr/>
          </p:nvSpPr>
          <p:spPr bwMode="auto">
            <a:xfrm>
              <a:off x="3940200" y="9064800"/>
              <a:ext cx="2014296" cy="3614123"/>
            </a:xfrm>
            <a:custGeom>
              <a:avLst/>
              <a:gdLst>
                <a:gd name="T0" fmla="*/ 2013504 w 2015089"/>
                <a:gd name="T1" fmla="*/ 506409 h 3614123"/>
                <a:gd name="T2" fmla="*/ 1092654 w 2015089"/>
                <a:gd name="T3" fmla="*/ 0 h 3614123"/>
                <a:gd name="T4" fmla="*/ 0 w 2015089"/>
                <a:gd name="T5" fmla="*/ 1093514 h 3614123"/>
                <a:gd name="T6" fmla="*/ 2013504 w 2015089"/>
                <a:gd name="T7" fmla="*/ 3614123 h 3614123"/>
                <a:gd name="T8" fmla="*/ 2013504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9"/>
            <p:cNvSpPr>
              <a:spLocks/>
            </p:cNvSpPr>
            <p:nvPr/>
          </p:nvSpPr>
          <p:spPr bwMode="auto">
            <a:xfrm>
              <a:off x="5954496" y="9064800"/>
              <a:ext cx="2015883" cy="3614123"/>
            </a:xfrm>
            <a:custGeom>
              <a:avLst/>
              <a:gdLst>
                <a:gd name="T0" fmla="*/ 0 w 2015089"/>
                <a:gd name="T1" fmla="*/ 506409 h 3614123"/>
                <a:gd name="T2" fmla="*/ 922302 w 2015089"/>
                <a:gd name="T3" fmla="*/ 0 h 3614123"/>
                <a:gd name="T4" fmla="*/ 2016678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56" name="TextBox 55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sp>
        <p:nvSpPr>
          <p:cNvPr id="57" name="TextBox 56"/>
          <p:cNvSpPr txBox="1">
            <a:spLocks noChangeArrowheads="1"/>
          </p:cNvSpPr>
          <p:nvPr userDrawn="1"/>
        </p:nvSpPr>
        <p:spPr bwMode="auto">
          <a:xfrm>
            <a:off x="4462463" y="4889625"/>
            <a:ext cx="3759994" cy="553333"/>
          </a:xfrm>
          <a:prstGeom prst="rect">
            <a:avLst/>
          </a:prstGeom>
          <a:noFill/>
          <a:ln>
            <a:noFill/>
          </a:ln>
        </p:spPr>
        <p:txBody>
          <a:bodyPr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3300" b="1">
                <a:solidFill>
                  <a:prstClr val="white"/>
                </a:solidFill>
              </a:rPr>
              <a:t>Mulțumim.</a:t>
            </a:r>
          </a:p>
        </p:txBody>
      </p:sp>
      <p:sp>
        <p:nvSpPr>
          <p:cNvPr id="58" name="TextBox 57"/>
          <p:cNvSpPr txBox="1">
            <a:spLocks noChangeArrowheads="1"/>
          </p:cNvSpPr>
          <p:nvPr userDrawn="1"/>
        </p:nvSpPr>
        <p:spPr bwMode="auto">
          <a:xfrm>
            <a:off x="4462463" y="5675231"/>
            <a:ext cx="3892550" cy="537478"/>
          </a:xfrm>
          <a:prstGeom prst="rect">
            <a:avLst/>
          </a:prstGeom>
          <a:noFill/>
          <a:ln>
            <a:noFill/>
          </a:ln>
        </p:spPr>
        <p:txBody>
          <a:bodyPr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Adresa: str. Dr. Leonte Anastasievici nr. 1-3, sector 5, cod poștal 050463, București, România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Telefon secretariat: +4 0213 183 620, +4 0213 183 619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Fax: +4 0213 123 426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70676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grpSp>
        <p:nvGrpSpPr>
          <p:cNvPr id="6" name="Graphic 4"/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5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6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7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18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19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0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1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3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4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5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6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7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4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6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7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38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39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0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1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2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3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4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5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6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7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48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49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2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3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4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0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7"/>
          <p:cNvGrpSpPr/>
          <p:nvPr/>
        </p:nvGrpSpPr>
        <p:grpSpPr>
          <a:xfrm>
            <a:off x="9619200" y="695715"/>
            <a:ext cx="2021234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1"/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2"/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3" name="Freeform: Shape 53"/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4" name="Freeform: Shape 54"/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5"/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6"/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7"/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58"/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59"/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0"/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61"/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62"/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3"/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4"/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7"/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28"/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29"/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0"/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1"/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2"/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3"/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4"/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5"/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6"/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7"/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38"/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39"/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0"/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1"/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2"/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3"/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4"/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5"/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6"/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7"/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48"/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7" name="Freeform: Shape 1049"/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8" name="Freeform: Shape 1050"/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1051"/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0" name="Freeform: Shape 1052"/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1" name="Freeform: Shape 1053"/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2" name="Freeform: Shape 1054"/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3" name="Freeform: Shape 1055"/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4" name="Freeform: Shape 1056"/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5" name="Freeform: Shape 1057"/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6" name="Freeform: Shape 1058"/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7" name="Freeform: Shape 1059"/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8" name="Freeform: Shape 1060"/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9" name="Freeform: Shape 1061"/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0" name="Freeform: Shape 1062"/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1" name="Freeform: Shape 1063"/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2" name="Freeform: Shape 1064"/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3" name="Freeform: Shape 1065"/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4" name="Freeform: Shape 1066"/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5" name="Freeform: Shape 1067"/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6" name="Freeform: Shape 1068"/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7" name="Freeform: Shape 1069"/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8" name="Freeform: Shape 1070"/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grpSp>
        <p:nvGrpSpPr>
          <p:cNvPr id="109" name="Graphic 15"/>
          <p:cNvGrpSpPr>
            <a:grpSpLocks/>
          </p:cNvGrpSpPr>
          <p:nvPr userDrawn="1"/>
        </p:nvGrpSpPr>
        <p:grpSpPr bwMode="auto">
          <a:xfrm>
            <a:off x="2400300" y="4154754"/>
            <a:ext cx="1153319" cy="1696465"/>
            <a:chOff x="4624160" y="4815543"/>
            <a:chExt cx="2307145" cy="3397472"/>
          </a:xfrm>
        </p:grpSpPr>
        <p:sp>
          <p:nvSpPr>
            <p:cNvPr id="110" name="Freeform: Shape 112"/>
            <p:cNvSpPr>
              <a:spLocks/>
            </p:cNvSpPr>
            <p:nvPr/>
          </p:nvSpPr>
          <p:spPr bwMode="auto">
            <a:xfrm>
              <a:off x="4624160" y="4815543"/>
              <a:ext cx="1152778" cy="3397472"/>
            </a:xfrm>
            <a:custGeom>
              <a:avLst/>
              <a:gdLst>
                <a:gd name="T0" fmla="*/ 571282 w 1153287"/>
                <a:gd name="T1" fmla="*/ 2893286 h 3397377"/>
                <a:gd name="T2" fmla="*/ 1152269 w 1153287"/>
                <a:gd name="T3" fmla="*/ 3397567 h 3397377"/>
                <a:gd name="T4" fmla="*/ 1152269 w 1153287"/>
                <a:gd name="T5" fmla="*/ 0 h 3397377"/>
                <a:gd name="T6" fmla="*/ 571282 w 1153287"/>
                <a:gd name="T7" fmla="*/ 504186 h 3397377"/>
                <a:gd name="T8" fmla="*/ 571282 w 1153287"/>
                <a:gd name="T9" fmla="*/ 2893286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11" name="Freeform: Shape 113"/>
            <p:cNvSpPr>
              <a:spLocks/>
            </p:cNvSpPr>
            <p:nvPr/>
          </p:nvSpPr>
          <p:spPr bwMode="auto">
            <a:xfrm>
              <a:off x="5776938" y="4815543"/>
              <a:ext cx="1154367" cy="3397472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569 h 3397376"/>
                <a:gd name="T4" fmla="*/ 584016 w 1153858"/>
                <a:gd name="T5" fmla="*/ 2893288 h 3397376"/>
                <a:gd name="T6" fmla="*/ 584016 w 1153858"/>
                <a:gd name="T7" fmla="*/ 504186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6926" indent="0" algn="ctr">
              <a:buNone/>
              <a:defRPr sz="2000"/>
            </a:lvl2pPr>
            <a:lvl3pPr marL="913851" indent="0" algn="ctr">
              <a:buNone/>
              <a:defRPr sz="1800"/>
            </a:lvl3pPr>
            <a:lvl4pPr marL="1370777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2" name="Date Placeholder 9"/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E15D51-7B47-47A6-A25F-576C21FAC05E}" type="datetimeFigureOut">
              <a:rPr lang="ro-RO">
                <a:solidFill>
                  <a:prstClr val="white"/>
                </a:solidFill>
              </a:rPr>
              <a:pPr>
                <a:defRPr/>
              </a:pPr>
              <a:t>02.08.2024</a:t>
            </a:fld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3545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prstClr val="white"/>
                </a:solidFill>
              </a:rPr>
              <a:t>insp.gov.ro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462463" y="4889625"/>
            <a:ext cx="3759994" cy="553333"/>
          </a:xfrm>
          <a:prstGeom prst="rect">
            <a:avLst/>
          </a:prstGeom>
          <a:noFill/>
          <a:ln>
            <a:noFill/>
          </a:ln>
        </p:spPr>
        <p:txBody>
          <a:bodyPr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3300" b="1">
                <a:solidFill>
                  <a:prstClr val="white"/>
                </a:solidFill>
              </a:rPr>
              <a:t>Mulțumim.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462463" y="5675231"/>
            <a:ext cx="3892550" cy="537478"/>
          </a:xfrm>
          <a:prstGeom prst="rect">
            <a:avLst/>
          </a:prstGeom>
          <a:noFill/>
          <a:ln>
            <a:noFill/>
          </a:ln>
        </p:spPr>
        <p:txBody>
          <a:bodyPr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Adresa: str. Dr. Leonte Anastasievici nr. 1-3, sector 5, cod poștal 050463, București, România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Telefon secretariat: +4 0213 183 620, +4 0213 183 619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Fax: +4 0213 123 426</a:t>
            </a:r>
          </a:p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800">
                <a:solidFill>
                  <a:prstClr val="white"/>
                </a:solidFill>
              </a:rPr>
              <a:t>E-mail: directie.generala@insp.gov.ro</a:t>
            </a:r>
          </a:p>
        </p:txBody>
      </p:sp>
      <p:grpSp>
        <p:nvGrpSpPr>
          <p:cNvPr id="6" name="Graphic 4"/>
          <p:cNvGrpSpPr/>
          <p:nvPr userDrawn="1"/>
        </p:nvGrpSpPr>
        <p:grpSpPr>
          <a:xfrm>
            <a:off x="552600" y="580661"/>
            <a:ext cx="1870921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7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8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9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20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21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2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3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4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5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6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7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8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9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30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40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41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2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3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4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5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6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7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8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9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50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51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4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5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6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2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7"/>
          <p:cNvGrpSpPr/>
          <p:nvPr userDrawn="1"/>
        </p:nvGrpSpPr>
        <p:grpSpPr>
          <a:xfrm>
            <a:off x="9619200" y="695715"/>
            <a:ext cx="2021234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3"/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4"/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3" name="Freeform: Shape 55"/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4" name="Freeform: Shape 56"/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7"/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8"/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9"/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60"/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61"/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2"/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1023"/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1024"/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7"/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8"/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9"/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30"/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31"/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2"/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3"/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4"/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5"/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6"/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7"/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8"/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9"/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40"/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41"/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2"/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3"/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4"/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5"/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6"/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7"/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8"/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9"/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50"/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7" name="Freeform: Shape 1051"/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8" name="Freeform: Shape 1052"/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1053"/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0" name="Freeform: Shape 1054"/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1" name="Freeform: Shape 1055"/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2" name="Freeform: Shape 1056"/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3" name="Freeform: Shape 1057"/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4" name="Freeform: Shape 1058"/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5" name="Freeform: Shape 1059"/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6" name="Freeform: Shape 1060"/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7" name="Freeform: Shape 1061"/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8" name="Freeform: Shape 1062"/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9" name="Freeform: Shape 1063"/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0" name="Freeform: Shape 1064"/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1" name="Freeform: Shape 1065"/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2" name="Freeform: Shape 1066"/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3" name="Freeform: Shape 1067"/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4" name="Freeform: Shape 1068"/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5" name="Freeform: Shape 1069"/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6" name="Freeform: Shape 1070"/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7" name="Freeform: Shape 1071"/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8" name="Freeform: Shape 1072"/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grpSp>
        <p:nvGrpSpPr>
          <p:cNvPr id="109" name="Graphic 15"/>
          <p:cNvGrpSpPr>
            <a:grpSpLocks/>
          </p:cNvGrpSpPr>
          <p:nvPr userDrawn="1"/>
        </p:nvGrpSpPr>
        <p:grpSpPr bwMode="auto">
          <a:xfrm>
            <a:off x="2400300" y="4154754"/>
            <a:ext cx="1153319" cy="1696465"/>
            <a:chOff x="4624160" y="4815543"/>
            <a:chExt cx="2307145" cy="3397472"/>
          </a:xfrm>
        </p:grpSpPr>
        <p:sp>
          <p:nvSpPr>
            <p:cNvPr id="110" name="Freeform: Shape 114"/>
            <p:cNvSpPr>
              <a:spLocks/>
            </p:cNvSpPr>
            <p:nvPr/>
          </p:nvSpPr>
          <p:spPr bwMode="auto">
            <a:xfrm>
              <a:off x="4624160" y="4815543"/>
              <a:ext cx="1152778" cy="3397472"/>
            </a:xfrm>
            <a:custGeom>
              <a:avLst/>
              <a:gdLst>
                <a:gd name="T0" fmla="*/ 571282 w 1153287"/>
                <a:gd name="T1" fmla="*/ 2893286 h 3397377"/>
                <a:gd name="T2" fmla="*/ 1152269 w 1153287"/>
                <a:gd name="T3" fmla="*/ 3397567 h 3397377"/>
                <a:gd name="T4" fmla="*/ 1152269 w 1153287"/>
                <a:gd name="T5" fmla="*/ 0 h 3397377"/>
                <a:gd name="T6" fmla="*/ 571282 w 1153287"/>
                <a:gd name="T7" fmla="*/ 504186 h 3397377"/>
                <a:gd name="T8" fmla="*/ 571282 w 1153287"/>
                <a:gd name="T9" fmla="*/ 2893286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  <p:sp>
          <p:nvSpPr>
            <p:cNvPr id="111" name="Freeform: Shape 115"/>
            <p:cNvSpPr>
              <a:spLocks/>
            </p:cNvSpPr>
            <p:nvPr/>
          </p:nvSpPr>
          <p:spPr bwMode="auto">
            <a:xfrm>
              <a:off x="5776938" y="4815543"/>
              <a:ext cx="1154367" cy="3397472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569 h 3397376"/>
                <a:gd name="T4" fmla="*/ 584016 w 1153858"/>
                <a:gd name="T5" fmla="*/ 2893288 h 3397376"/>
                <a:gd name="T6" fmla="*/ 584016 w 1153858"/>
                <a:gd name="T7" fmla="*/ 504186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78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77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anchor="ctr"/>
          <a:lstStyle/>
          <a:p>
            <a:pPr algn="ctr"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10800000">
            <a:off x="11619591" y="5526075"/>
            <a:ext cx="292333" cy="804872"/>
          </a:xfrm>
          <a:prstGeom prst="rect">
            <a:avLst/>
          </a:prstGeom>
          <a:noFill/>
          <a:ln>
            <a:noFill/>
          </a:ln>
        </p:spPr>
        <p:txBody>
          <a:bodyPr vert="eaVert" wrap="none" lIns="45693" tIns="22846" rIns="45693" bIns="22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1300" b="1">
                <a:solidFill>
                  <a:srgbClr val="262262"/>
                </a:solidFill>
              </a:rPr>
              <a:t>insp.gov.ro</a:t>
            </a:r>
          </a:p>
        </p:txBody>
      </p:sp>
      <p:grpSp>
        <p:nvGrpSpPr>
          <p:cNvPr id="6" name="Graphic 4"/>
          <p:cNvGrpSpPr/>
          <p:nvPr/>
        </p:nvGrpSpPr>
        <p:grpSpPr>
          <a:xfrm>
            <a:off x="552600" y="580661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/>
            <p:cNvGrpSpPr/>
            <p:nvPr/>
          </p:nvGrpSpPr>
          <p:grpSpPr>
            <a:xfrm>
              <a:off x="2553683" y="1497475"/>
              <a:ext cx="2293358" cy="867720"/>
              <a:chOff x="2553683" y="1497475"/>
              <a:chExt cx="2293358" cy="867720"/>
            </a:xfrm>
            <a:solidFill>
              <a:srgbClr val="FFFFFF"/>
            </a:solidFill>
          </p:grpSpPr>
          <p:sp>
            <p:nvSpPr>
              <p:cNvPr id="15" name="Freeform: Shape 15"/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6" name="Freeform: Shape 16"/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7" name="Freeform: Shape 17"/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8" name="Freeform: Shape 18"/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19" name="Freeform: Shape 19"/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0" name="Freeform: Shape 20"/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1" name="Freeform: Shape 21"/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3" name="Freeform: Shape 23"/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4" name="Freeform: Shape 24"/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5" name="Freeform: Shape 25"/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6" name="Freeform: Shape 26"/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7" name="Freeform: Shape 27"/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4" name="Freeform: Shape 34"/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6" name="Freeform: Shape 36"/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7" name="Freeform: Shape 37"/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8" name="Freeform: Shape 38"/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39" name="Freeform: Shape 39"/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0" name="Freeform: Shape 40"/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1" name="Freeform: Shape 41"/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2" name="Freeform: Shape 42"/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3" name="Freeform: Shape 43"/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4" name="Freeform: Shape 44"/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5" name="Freeform: Shape 45"/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6" name="Freeform: Shape 46"/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7" name="Freeform: Shape 47"/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8" name="Freeform: Shape 48"/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  <p:sp>
            <p:nvSpPr>
              <p:cNvPr id="49" name="Freeform: Shape 49"/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  <p:grpSp>
          <p:nvGrpSpPr>
            <p:cNvPr id="8" name="Graphic 4"/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/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/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2" name="Freeform: Shape 12"/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3" name="Freeform: Shape 13"/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  <p:sp>
              <p:nvSpPr>
                <p:cNvPr id="14" name="Freeform: Shape 14"/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228463">
                    <a:defRPr/>
                  </a:pPr>
                  <a:endParaRPr lang="ro-RO">
                    <a:solidFill>
                      <a:srgbClr val="6D6D6D"/>
                    </a:solidFill>
                  </a:endParaRPr>
                </a:p>
              </p:txBody>
            </p:sp>
          </p:grpSp>
          <p:sp>
            <p:nvSpPr>
              <p:cNvPr id="10" name="Freeform: Shape 10"/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228463">
                  <a:defRPr/>
                </a:pPr>
                <a:endParaRPr lang="ro-RO">
                  <a:solidFill>
                    <a:srgbClr val="6D6D6D"/>
                  </a:solidFill>
                </a:endParaRPr>
              </a:p>
            </p:txBody>
          </p:sp>
        </p:grpSp>
      </p:grpSp>
      <p:grpSp>
        <p:nvGrpSpPr>
          <p:cNvPr id="50" name="Graphic 9"/>
          <p:cNvGrpSpPr>
            <a:grpSpLocks noChangeAspect="1"/>
          </p:cNvGrpSpPr>
          <p:nvPr userDrawn="1"/>
        </p:nvGrpSpPr>
        <p:grpSpPr>
          <a:xfrm>
            <a:off x="9619200" y="695715"/>
            <a:ext cx="1890000" cy="50516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1"/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2" name="Freeform: Shape 52"/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3" name="Freeform: Shape 53"/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4" name="Freeform: Shape 54"/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5" name="Freeform: Shape 55"/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6" name="Freeform: Shape 56"/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7" name="Freeform: Shape 57"/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8" name="Freeform: Shape 58"/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59" name="Freeform: Shape 59"/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0" name="Freeform: Shape 60"/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1" name="Freeform: Shape 61"/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2" name="Freeform: Shape 62"/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3" name="Freeform: Shape 1023"/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4" name="Freeform: Shape 1024"/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5" name="Freeform: Shape 1027"/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6" name="Freeform: Shape 1028"/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7" name="Freeform: Shape 1029"/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8" name="Freeform: Shape 1030"/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69" name="Freeform: Shape 1031"/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0" name="Freeform: Shape 1032"/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1" name="Freeform: Shape 1033"/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2" name="Freeform: Shape 1034"/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3" name="Freeform: Shape 1035"/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4" name="Freeform: Shape 1036"/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5" name="Freeform: Shape 1037"/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6" name="Freeform: Shape 1038"/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7" name="Freeform: Shape 1039"/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8" name="Freeform: Shape 1040"/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79" name="Freeform: Shape 1041"/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0" name="Freeform: Shape 1042"/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1" name="Freeform: Shape 1043"/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2" name="Freeform: Shape 1044"/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3" name="Freeform: Shape 1045"/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4" name="Freeform: Shape 1046"/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5" name="Freeform: Shape 1047"/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6" name="Freeform: Shape 1048"/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7" name="Freeform: Shape 1049"/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8" name="Freeform: Shape 1050"/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89" name="Freeform: Shape 1051"/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0" name="Freeform: Shape 1052"/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1" name="Freeform: Shape 1053"/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2" name="Freeform: Shape 1054"/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3" name="Freeform: Shape 1055"/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4" name="Freeform: Shape 1056"/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5" name="Freeform: Shape 1057"/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6" name="Freeform: Shape 1058"/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7" name="Freeform: Shape 1059"/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8" name="Freeform: Shape 1060"/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99" name="Freeform: Shape 1061"/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0" name="Freeform: Shape 1062"/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1" name="Freeform: Shape 1063"/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2" name="Freeform: Shape 1064"/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3" name="Freeform: Shape 1065"/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4" name="Freeform: Shape 1066"/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5" name="Freeform: Shape 1067"/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6" name="Freeform: Shape 1068"/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7" name="Freeform: Shape 1069"/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8" name="Freeform: Shape 1070"/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09" name="Freeform: Shape 1071"/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10" name="Freeform: Shape 1072"/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</p:grpSp>
      <p:grpSp>
        <p:nvGrpSpPr>
          <p:cNvPr id="111" name="Graphic 175"/>
          <p:cNvGrpSpPr>
            <a:grpSpLocks noChangeAspect="1"/>
          </p:cNvGrpSpPr>
          <p:nvPr userDrawn="1"/>
        </p:nvGrpSpPr>
        <p:grpSpPr bwMode="auto">
          <a:xfrm>
            <a:off x="2102644" y="4521000"/>
            <a:ext cx="2059781" cy="2057162"/>
            <a:chOff x="10648950" y="5323681"/>
            <a:chExt cx="3089433" cy="3089433"/>
          </a:xfrm>
        </p:grpSpPr>
        <p:sp>
          <p:nvSpPr>
            <p:cNvPr id="112" name="Freeform: Shape 1074"/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228463">
                <a:defRPr/>
              </a:pPr>
              <a:endParaRPr lang="ro-RO">
                <a:solidFill>
                  <a:srgbClr val="6D6D6D"/>
                </a:solidFill>
              </a:endParaRPr>
            </a:p>
          </p:txBody>
        </p:sp>
        <p:sp>
          <p:nvSpPr>
            <p:cNvPr id="113" name="Freeform: Shape 115"/>
            <p:cNvSpPr>
              <a:spLocks/>
            </p:cNvSpPr>
            <p:nvPr/>
          </p:nvSpPr>
          <p:spPr bwMode="auto">
            <a:xfrm>
              <a:off x="11959727" y="5323681"/>
              <a:ext cx="1778656" cy="3089433"/>
            </a:xfrm>
            <a:custGeom>
              <a:avLst/>
              <a:gdLst>
                <a:gd name="T0" fmla="*/ 1779090 w 1778222"/>
                <a:gd name="T1" fmla="*/ 2683955 h 3089433"/>
                <a:gd name="T2" fmla="*/ 1059793 w 1778222"/>
                <a:gd name="T3" fmla="*/ 2083594 h 3089433"/>
                <a:gd name="T4" fmla="*/ 131175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760 w 1778222"/>
                <a:gd name="T11" fmla="*/ 2370487 h 3089433"/>
                <a:gd name="T12" fmla="*/ 1373413 w 1778222"/>
                <a:gd name="T13" fmla="*/ 3089434 h 3089433"/>
                <a:gd name="T14" fmla="*/ 1779090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2284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6D6D6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0"/>
            <a:ext cx="4462725" cy="1523911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4"/>
            <a:ext cx="4462725" cy="5075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6926" indent="0" algn="ctr">
              <a:buNone/>
              <a:defRPr sz="2000"/>
            </a:lvl2pPr>
            <a:lvl3pPr marL="913851" indent="0" algn="ctr">
              <a:buNone/>
              <a:defRPr sz="1800"/>
            </a:lvl3pPr>
            <a:lvl4pPr marL="1370777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4" name="Date Placeholder 9"/>
          <p:cNvSpPr>
            <a:spLocks noGrp="1"/>
          </p:cNvSpPr>
          <p:nvPr>
            <p:ph type="dt" sz="half" idx="10"/>
          </p:nvPr>
        </p:nvSpPr>
        <p:spPr>
          <a:xfrm>
            <a:off x="630238" y="6069223"/>
            <a:ext cx="2347119" cy="36545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A9AD46-1FB5-498E-A2D1-81201F14C989}" type="datetimeFigureOut">
              <a:rPr lang="ro-RO">
                <a:solidFill>
                  <a:prstClr val="white"/>
                </a:solidFill>
              </a:rPr>
              <a:pPr>
                <a:defRPr/>
              </a:pPr>
              <a:t>02.08.2024</a:t>
            </a:fld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307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454"/>
            <a:ext cx="10515600" cy="13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93" tIns="22846" rIns="45693" bIns="22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83"/>
            <a:ext cx="10515600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93" tIns="22846" rIns="45693" bIns="22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195"/>
            <a:ext cx="2743200" cy="365454"/>
          </a:xfrm>
          <a:prstGeom prst="rect">
            <a:avLst/>
          </a:prstGeom>
        </p:spPr>
        <p:txBody>
          <a:bodyPr vert="horz" wrap="square" lIns="45693" tIns="22846" rIns="45693" bIns="22846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3A3A3"/>
                </a:solidFill>
              </a:defRPr>
            </a:lvl1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fld id="{A8B133D5-3BD8-4CE7-A5F6-1F5B88C8C5F4}" type="datetimeFigureOut">
              <a:rPr lang="ro-RO"/>
              <a:pPr defTabSz="228463" fontAlgn="base">
                <a:spcBef>
                  <a:spcPct val="0"/>
                </a:spcBef>
                <a:spcAft>
                  <a:spcPct val="0"/>
                </a:spcAft>
                <a:defRPr/>
              </a:pPr>
              <a:t>02.08.2024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195"/>
            <a:ext cx="4114800" cy="365454"/>
          </a:xfrm>
          <a:prstGeom prst="rect">
            <a:avLst/>
          </a:prstGeom>
        </p:spPr>
        <p:txBody>
          <a:bodyPr vert="horz" wrap="square" lIns="45693" tIns="22846" rIns="45693" bIns="2284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3A3A3"/>
                </a:solidFill>
              </a:defRPr>
            </a:lvl1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195"/>
            <a:ext cx="2743200" cy="365454"/>
          </a:xfrm>
          <a:prstGeom prst="rect">
            <a:avLst/>
          </a:prstGeom>
        </p:spPr>
        <p:txBody>
          <a:bodyPr vert="horz" wrap="square" lIns="45693" tIns="22846" rIns="45693" bIns="228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3A3A3"/>
                </a:solidFill>
              </a:defRPr>
            </a:lvl1pPr>
          </a:lstStyle>
          <a:p>
            <a:pPr defTabSz="228463" fontAlgn="base">
              <a:spcBef>
                <a:spcPct val="0"/>
              </a:spcBef>
              <a:spcAft>
                <a:spcPct val="0"/>
              </a:spcAft>
              <a:defRPr/>
            </a:pPr>
            <a:fld id="{2E947558-49A9-47F3-9615-B9096D45A8E0}" type="slidenum">
              <a:rPr lang="ro-RO"/>
              <a:pPr defTabSz="2284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765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385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85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2pPr>
      <a:lvl3pPr algn="l" defTabSz="91385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3pPr>
      <a:lvl4pPr algn="l" defTabSz="91385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4pPr>
      <a:lvl5pPr algn="l" defTabSz="91385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5pPr>
      <a:lvl6pPr marL="228463" algn="l" defTabSz="913851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6pPr>
      <a:lvl7pPr marL="456926" algn="l" defTabSz="913851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7pPr>
      <a:lvl8pPr marL="685389" algn="l" defTabSz="913851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8pPr>
      <a:lvl9pPr marL="913851" algn="l" defTabSz="913851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171347" indent="-171347" algn="l" defTabSz="913851" rtl="0" eaLnBrk="0" fontAlgn="base" hangingPunct="0">
        <a:lnSpc>
          <a:spcPct val="90000"/>
        </a:lnSpc>
        <a:spcBef>
          <a:spcPts val="999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indent="-228463" algn="l" defTabSz="91385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indent="-456926" algn="l" defTabSz="91385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7" indent="-685389" algn="l" defTabSz="91385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indent="-913851" algn="l" defTabSz="91385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1" indent="-228463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3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3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3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7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5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iect-pdp1.insp.gov.ro/ghidur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022489" y="195102"/>
            <a:ext cx="8230119" cy="749933"/>
          </a:xfrm>
        </p:spPr>
        <p:txBody>
          <a:bodyPr/>
          <a:lstStyle/>
          <a:p>
            <a:pPr marL="109712" indent="0" algn="ctr"/>
            <a:r>
              <a:rPr lang="en-US" sz="1600" dirty="0">
                <a:latin typeface="ArchivoNarrow-Bold"/>
              </a:rPr>
              <a:t>GHID DE PREVENȚIE PENTRU</a:t>
            </a:r>
            <a:br>
              <a:rPr lang="en-US" sz="1600" dirty="0">
                <a:latin typeface="ArchivoNarrow-Bold"/>
              </a:rPr>
            </a:br>
            <a:r>
              <a:rPr lang="en-US" sz="1600" dirty="0">
                <a:latin typeface="ArchivoNarrow-Bold"/>
              </a:rPr>
              <a:t>MEDICUL DE FAMILIE</a:t>
            </a:r>
            <a:br>
              <a:rPr lang="en-US" sz="1600" dirty="0">
                <a:latin typeface="ArchivoNarrow-Bold"/>
              </a:rPr>
            </a:br>
            <a:r>
              <a:rPr lang="en-US" sz="1600" dirty="0">
                <a:latin typeface="ArchivoNarrow-Bold"/>
              </a:rPr>
              <a:t>INTERVENȚII PREVENTIVE INTEGRATE ADRESATE STILULUI DE VIAȚĂ </a:t>
            </a:r>
            <a:br>
              <a:rPr lang="en-US" sz="1600" dirty="0">
                <a:latin typeface="ArchivoNarrow-Bold"/>
              </a:rPr>
            </a:br>
            <a:r>
              <a:rPr lang="ro-RO" sz="1600" dirty="0">
                <a:latin typeface="ArchivoNarrow-Bold"/>
              </a:rPr>
              <a:t> - </a:t>
            </a:r>
            <a:r>
              <a:rPr lang="en-US" sz="1600" dirty="0">
                <a:latin typeface="ArchivoNarrow-Bold"/>
              </a:rPr>
              <a:t>ALIMENTAȚIA, ACTIVITATEA FIZICĂ</a:t>
            </a:r>
            <a:r>
              <a:rPr lang="ro-RO" sz="1600" dirty="0">
                <a:latin typeface="ArchivoNarrow-Bold"/>
              </a:rPr>
              <a:t> – </a:t>
            </a:r>
            <a:br>
              <a:rPr lang="en-US" sz="1600" dirty="0">
                <a:latin typeface="ArchivoNarrow-Bold"/>
              </a:rPr>
            </a:br>
            <a:endParaRPr lang="en-US" sz="1600" dirty="0">
              <a:latin typeface="ArchivoNarrow-Bold"/>
            </a:endParaRPr>
          </a:p>
        </p:txBody>
      </p:sp>
      <p:sp>
        <p:nvSpPr>
          <p:cNvPr id="19460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1002373" y="1314384"/>
            <a:ext cx="10699750" cy="5211477"/>
          </a:xfrm>
        </p:spPr>
        <p:txBody>
          <a:bodyPr numCol="2"/>
          <a:lstStyle/>
          <a:p>
            <a:pPr marL="109712" algn="ctr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1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71196" indent="-1427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571071" indent="-11421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99500" indent="-11421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027928" indent="-11421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256357" indent="-114214" defTabSz="228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484785" indent="-114214" defTabSz="228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713213" indent="-114214" defTabSz="228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1941642" indent="-114214" defTabSz="228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79AFFF6-9EE3-4CA1-976F-AC50B0FF9D92}" type="slidenum">
              <a:rPr lang="ro-RO" altLang="ro-RO" smtClean="0">
                <a:solidFill>
                  <a:prstClr val="white"/>
                </a:solidFill>
              </a:rPr>
              <a:pPr/>
              <a:t>1</a:t>
            </a:fld>
            <a:endParaRPr lang="ro-RO" altLang="ro-RO">
              <a:solidFill>
                <a:prstClr val="white"/>
              </a:solidFill>
            </a:endParaRPr>
          </a:p>
        </p:txBody>
      </p:sp>
      <p:sp>
        <p:nvSpPr>
          <p:cNvPr id="19462" name="AutoShape 2" descr="Amazing Benefits Of Nitric Oxide Dump Workout"/>
          <p:cNvSpPr>
            <a:spLocks noChangeAspect="1" noChangeArrowheads="1"/>
          </p:cNvSpPr>
          <p:nvPr/>
        </p:nvSpPr>
        <p:spPr bwMode="auto">
          <a:xfrm>
            <a:off x="72232" y="-72140"/>
            <a:ext cx="152400" cy="1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6" tIns="22843" rIns="45686" bIns="2284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228429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en-US">
              <a:solidFill>
                <a:srgbClr val="6D6D6D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A4A14-1823-B6FD-15D4-9924B3134FF8}"/>
              </a:ext>
            </a:extLst>
          </p:cNvPr>
          <p:cNvSpPr/>
          <p:nvPr/>
        </p:nvSpPr>
        <p:spPr>
          <a:xfrm>
            <a:off x="1708164" y="4767478"/>
            <a:ext cx="9563100" cy="11571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Acest ghid aparține unei serii de ghiduri de prevenție clinică bazate pe dovezi și se adresează tuturor profesioniștilor din asistența medicală primară: medicilor de familie, asistentelor medicale și comunitare; specialiștilor de alte specialități, cât și decidenților în sănătate, în scopul definirii unui cadru comun de intervenții preventive sistematice pentru modificarea comportamentelor riscante prioritare și schimbarea ponderii alarmante a morbidității și mortalității prin boli evitabile (BCV și cancer).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2F262-6A8A-8B28-0984-236A04ED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42" y="1725236"/>
            <a:ext cx="1968556" cy="267289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72198" y="1140461"/>
            <a:ext cx="216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Ghidul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abordează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012" y="1852812"/>
            <a:ext cx="3940822" cy="260994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lvl="0" indent="-285750" defTabSz="913851" eaLnBrk="0" fontAlgn="base" hangingPunct="0">
              <a:lnSpc>
                <a:spcPct val="90000"/>
              </a:lnSpc>
              <a:spcBef>
                <a:spcPts val="9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alimentaţia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influenţează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starea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sănătate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organismului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o-RO" sz="1400" dirty="0">
              <a:solidFill>
                <a:srgbClr val="26226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3851" eaLnBrk="0" fontAlgn="base" hangingPunct="0">
              <a:lnSpc>
                <a:spcPct val="90000"/>
              </a:lnSpc>
              <a:spcBef>
                <a:spcPts val="9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Modalităţile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evaluare a comportamentului alimentar în cadrul consultaţiei preventive structurate integrate </a:t>
            </a:r>
            <a:r>
              <a:rPr lang="it-IT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medicina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familiei</a:t>
            </a:r>
            <a:r>
              <a:rPr lang="ro-RO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lvl="0" indent="-285750" defTabSz="913851" eaLnBrk="0" fontAlgn="base" hangingPunct="0">
              <a:lnSpc>
                <a:spcPct val="90000"/>
              </a:lnSpc>
              <a:spcBef>
                <a:spcPts val="9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Intervenţiile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modificare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comportamentelor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nedezirabile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respectiv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recomandărilor</a:t>
            </a:r>
            <a:r>
              <a:rPr lang="ro-RO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referitoare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înseamnă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alimentaţia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sănătoasă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copiii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tineri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adulţi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defTabSz="913851" eaLnBrk="0" fontAlgn="base" hangingPunct="0">
              <a:lnSpc>
                <a:spcPct val="90000"/>
              </a:lnSpc>
              <a:spcBef>
                <a:spcPts val="9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6226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3359" y="1725236"/>
            <a:ext cx="4798577" cy="254736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lvl="0" indent="-285750" defTabSz="913851" eaLnBrk="0" fontAlgn="base" hangingPunct="0">
              <a:lnSpc>
                <a:spcPct val="90000"/>
              </a:lnSpc>
              <a:spcBef>
                <a:spcPts val="9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ghid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</a:t>
            </a:r>
            <a:r>
              <a:rPr lang="ro-RO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suport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profesioniștilor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sănătate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formularea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recomandări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bazate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en-US" sz="1400" b="1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dovezi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persoanelor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diverse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vârste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scopul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creșterii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nivelului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activitate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fizică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privind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sănătatea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fizică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mentală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1400" dirty="0">
              <a:solidFill>
                <a:srgbClr val="26226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3851" eaLnBrk="0" fontAlgn="base" hangingPunct="0">
              <a:lnSpc>
                <a:spcPct val="90000"/>
              </a:lnSpc>
              <a:spcBef>
                <a:spcPts val="99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Ghidul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persoanelor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vârste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înțelegerea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importanței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creșterii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activității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fizice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asupra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sănătății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decidenților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înțelegerea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nevoilor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îmbunătățirea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capacității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organizare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(de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acțiuni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modificare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mediului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înconjurător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susținerea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activități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fizice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sănătoase</a:t>
            </a:r>
            <a:r>
              <a:rPr lang="en-US" sz="1400" dirty="0">
                <a:solidFill>
                  <a:srgbClr val="2622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400" dirty="0">
              <a:solidFill>
                <a:srgbClr val="26226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B7949-7854-1B93-3F0F-F4E25708B771}"/>
              </a:ext>
            </a:extLst>
          </p:cNvPr>
          <p:cNvSpPr txBox="1"/>
          <p:nvPr/>
        </p:nvSpPr>
        <p:spPr>
          <a:xfrm>
            <a:off x="921860" y="6130798"/>
            <a:ext cx="6096000" cy="276985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site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ghid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online: </a:t>
            </a:r>
            <a:r>
              <a:rPr lang="en-US" sz="1200" b="1" dirty="0">
                <a:solidFill>
                  <a:srgbClr val="00B9F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https://proiect-pdp1.insp.gov.ro/ghiduri/</a:t>
            </a:r>
            <a:r>
              <a:rPr lang="ro-RO" sz="1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454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265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ArchivoNarrow-Bold</vt:lpstr>
      <vt:lpstr>Arial</vt:lpstr>
      <vt:lpstr>Calibri</vt:lpstr>
      <vt:lpstr>Calibri Light</vt:lpstr>
      <vt:lpstr>1_Office Theme</vt:lpstr>
      <vt:lpstr>GHID DE PREVENȚIE PENTRU MEDICUL DE FAMILIE INTERVENȚII PREVENTIVE INTEGRATE ADRESATE STILULUI DE VIAȚĂ   - ALIMENTAȚIA, ACTIVITATEA FIZICĂ –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Livia.Cioran</dc:creator>
  <cp:lastModifiedBy>Livia.Cioran</cp:lastModifiedBy>
  <cp:revision>14</cp:revision>
  <dcterms:created xsi:type="dcterms:W3CDTF">2024-07-18T06:28:03Z</dcterms:created>
  <dcterms:modified xsi:type="dcterms:W3CDTF">2024-08-02T10:49:16Z</dcterms:modified>
</cp:coreProperties>
</file>